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9" r:id="rId1"/>
    <p:sldMasterId id="2147483680" r:id="rId2"/>
    <p:sldMasterId id="2147483681" r:id="rId3"/>
  </p:sldMasterIdLst>
  <p:notesMasterIdLst>
    <p:notesMasterId r:id="rId9"/>
  </p:notesMasterIdLst>
  <p:sldIdLst>
    <p:sldId id="258" r:id="rId4"/>
    <p:sldId id="259" r:id="rId5"/>
    <p:sldId id="260" r:id="rId6"/>
    <p:sldId id="256" r:id="rId7"/>
    <p:sldId id="257" r:id="rId8"/>
  </p:sldIdLst>
  <p:sldSz cx="9144000" cy="5715000" type="screen16x10"/>
  <p:notesSz cx="6858000" cy="9144000"/>
  <p:embeddedFontLst>
    <p:embeddedFont>
      <p:font typeface="Roboto" panose="02000000000000000000" pitchFamily="2" charset="0"/>
      <p:regular r:id="rId10"/>
      <p:bold r:id="rId11"/>
      <p:italic r:id="rId12"/>
      <p:boldItalic r:id="rId13"/>
    </p:embeddedFont>
    <p:embeddedFont>
      <p:font typeface="Source Sans Pro" panose="020B0503030403020204" pitchFamily="34" charset="0"/>
      <p:regular r:id="rId14"/>
      <p:bold r:id="rId15"/>
      <p:italic r:id="rId16"/>
      <p:boldItalic r:id="rId17"/>
    </p:embeddedFont>
    <p:embeddedFont>
      <p:font typeface="Trebuchet MS" panose="020B0703020202090204" pitchFamily="34" charset="0"/>
      <p:regular r:id="rId18"/>
      <p:bold r:id="rId19"/>
      <p: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35"/>
  </p:normalViewPr>
  <p:slideViewPr>
    <p:cSldViewPr snapToGrid="0">
      <p:cViewPr varScale="1">
        <p:scale>
          <a:sx n="122" d="100"/>
          <a:sy n="122" d="100"/>
        </p:scale>
        <p:origin x="1184" y="480"/>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font" Target="fonts/font4.fntdata"/><Relationship Id="rId18" Type="http://schemas.openxmlformats.org/officeDocument/2006/relationships/font" Target="fonts/font9.fntdata"/><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Master" Target="slideMasters/slideMaster2.xml"/><Relationship Id="rId16" Type="http://schemas.openxmlformats.org/officeDocument/2006/relationships/font" Target="fonts/font7.fntdata"/><Relationship Id="rId20"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font" Target="fonts/font2.fntdata"/><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font" Target="fonts/font6.fntdata"/><Relationship Id="rId23" Type="http://schemas.openxmlformats.org/officeDocument/2006/relationships/theme" Target="theme/theme1.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685901" y="685800"/>
            <a:ext cx="5487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799a71d1fd_0_48:notes"/>
          <p:cNvSpPr>
            <a:spLocks noGrp="1" noRot="1" noChangeAspect="1"/>
          </p:cNvSpPr>
          <p:nvPr>
            <p:ph type="sldImg" idx="2"/>
          </p:nvPr>
        </p:nvSpPr>
        <p:spPr>
          <a:xfrm>
            <a:off x="960438" y="1143000"/>
            <a:ext cx="4937125"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2799a71d1fd_0_48: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g2799a71d1fd_0_48:notes"/>
          <p:cNvSpPr txBox="1">
            <a:spLocks noGrp="1"/>
          </p:cNvSpPr>
          <p:nvPr>
            <p:ph type="sldNum" idx="12"/>
          </p:nvPr>
        </p:nvSpPr>
        <p:spPr>
          <a:xfrm>
            <a:off x="3884613" y="8685213"/>
            <a:ext cx="2971800" cy="4587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f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838ae1db1b_0_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838ae1db1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1838ae1db1b_0_11: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1838ae1db1b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1838562e383_0_0:notes"/>
          <p:cNvSpPr>
            <a:spLocks noGrp="1" noRot="1" noChangeAspect="1"/>
          </p:cNvSpPr>
          <p:nvPr>
            <p:ph type="sldImg" idx="2"/>
          </p:nvPr>
        </p:nvSpPr>
        <p:spPr>
          <a:xfrm>
            <a:off x="685898" y="685800"/>
            <a:ext cx="5487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1838562e38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838562e383_0_11:notes"/>
          <p:cNvSpPr>
            <a:spLocks noGrp="1" noRot="1" noChangeAspect="1"/>
          </p:cNvSpPr>
          <p:nvPr>
            <p:ph type="sldImg" idx="2"/>
          </p:nvPr>
        </p:nvSpPr>
        <p:spPr>
          <a:xfrm>
            <a:off x="685898" y="685800"/>
            <a:ext cx="5487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1838562e383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827306"/>
            <a:ext cx="8520600" cy="2280900"/>
          </a:xfrm>
          <a:prstGeom prst="rect">
            <a:avLst/>
          </a:prstGeom>
        </p:spPr>
        <p:txBody>
          <a:bodyPr spcFirstLastPara="1" wrap="square" lIns="127300" tIns="127300" rIns="127300" bIns="127300" anchor="b" anchorCtr="0">
            <a:normAutofit/>
          </a:bodyPr>
          <a:lstStyle>
            <a:lvl1pPr lvl="0" algn="ctr">
              <a:spcBef>
                <a:spcPts val="0"/>
              </a:spcBef>
              <a:spcAft>
                <a:spcPts val="0"/>
              </a:spcAft>
              <a:buSzPts val="7200"/>
              <a:buNone/>
              <a:defRPr sz="7200"/>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endParaRPr/>
          </a:p>
        </p:txBody>
      </p:sp>
      <p:sp>
        <p:nvSpPr>
          <p:cNvPr id="11" name="Google Shape;11;p2"/>
          <p:cNvSpPr txBox="1">
            <a:spLocks noGrp="1"/>
          </p:cNvSpPr>
          <p:nvPr>
            <p:ph type="subTitle" idx="1"/>
          </p:nvPr>
        </p:nvSpPr>
        <p:spPr>
          <a:xfrm>
            <a:off x="311700" y="3149028"/>
            <a:ext cx="8520600" cy="880500"/>
          </a:xfrm>
          <a:prstGeom prst="rect">
            <a:avLst/>
          </a:prstGeom>
        </p:spPr>
        <p:txBody>
          <a:bodyPr spcFirstLastPara="1" wrap="square" lIns="127300" tIns="127300" rIns="127300" bIns="127300" anchor="t" anchorCtr="0">
            <a:normAutofit/>
          </a:bodyPr>
          <a:lstStyle>
            <a:lvl1pPr lvl="0" algn="ctr">
              <a:lnSpc>
                <a:spcPct val="100000"/>
              </a:lnSpc>
              <a:spcBef>
                <a:spcPts val="0"/>
              </a:spcBef>
              <a:spcAft>
                <a:spcPts val="0"/>
              </a:spcAft>
              <a:buSzPts val="3900"/>
              <a:buNone/>
              <a:defRPr sz="3900"/>
            </a:lvl1pPr>
            <a:lvl2pPr lvl="1" algn="ctr">
              <a:lnSpc>
                <a:spcPct val="100000"/>
              </a:lnSpc>
              <a:spcBef>
                <a:spcPts val="0"/>
              </a:spcBef>
              <a:spcAft>
                <a:spcPts val="0"/>
              </a:spcAft>
              <a:buSzPts val="3900"/>
              <a:buNone/>
              <a:defRPr sz="3900"/>
            </a:lvl2pPr>
            <a:lvl3pPr lvl="2" algn="ctr">
              <a:lnSpc>
                <a:spcPct val="100000"/>
              </a:lnSpc>
              <a:spcBef>
                <a:spcPts val="0"/>
              </a:spcBef>
              <a:spcAft>
                <a:spcPts val="0"/>
              </a:spcAft>
              <a:buSzPts val="3900"/>
              <a:buNone/>
              <a:defRPr sz="3900"/>
            </a:lvl3pPr>
            <a:lvl4pPr lvl="3" algn="ctr">
              <a:lnSpc>
                <a:spcPct val="100000"/>
              </a:lnSpc>
              <a:spcBef>
                <a:spcPts val="0"/>
              </a:spcBef>
              <a:spcAft>
                <a:spcPts val="0"/>
              </a:spcAft>
              <a:buSzPts val="3900"/>
              <a:buNone/>
              <a:defRPr sz="3900"/>
            </a:lvl4pPr>
            <a:lvl5pPr lvl="4" algn="ctr">
              <a:lnSpc>
                <a:spcPct val="100000"/>
              </a:lnSpc>
              <a:spcBef>
                <a:spcPts val="0"/>
              </a:spcBef>
              <a:spcAft>
                <a:spcPts val="0"/>
              </a:spcAft>
              <a:buSzPts val="3900"/>
              <a:buNone/>
              <a:defRPr sz="3900"/>
            </a:lvl5pPr>
            <a:lvl6pPr lvl="5" algn="ctr">
              <a:lnSpc>
                <a:spcPct val="100000"/>
              </a:lnSpc>
              <a:spcBef>
                <a:spcPts val="0"/>
              </a:spcBef>
              <a:spcAft>
                <a:spcPts val="0"/>
              </a:spcAft>
              <a:buSzPts val="3900"/>
              <a:buNone/>
              <a:defRPr sz="3900"/>
            </a:lvl6pPr>
            <a:lvl7pPr lvl="6" algn="ctr">
              <a:lnSpc>
                <a:spcPct val="100000"/>
              </a:lnSpc>
              <a:spcBef>
                <a:spcPts val="0"/>
              </a:spcBef>
              <a:spcAft>
                <a:spcPts val="0"/>
              </a:spcAft>
              <a:buSzPts val="3900"/>
              <a:buNone/>
              <a:defRPr sz="3900"/>
            </a:lvl7pPr>
            <a:lvl8pPr lvl="7" algn="ctr">
              <a:lnSpc>
                <a:spcPct val="100000"/>
              </a:lnSpc>
              <a:spcBef>
                <a:spcPts val="0"/>
              </a:spcBef>
              <a:spcAft>
                <a:spcPts val="0"/>
              </a:spcAft>
              <a:buSzPts val="3900"/>
              <a:buNone/>
              <a:defRPr sz="3900"/>
            </a:lvl8pPr>
            <a:lvl9pPr lvl="8" algn="ctr">
              <a:lnSpc>
                <a:spcPct val="100000"/>
              </a:lnSpc>
              <a:spcBef>
                <a:spcPts val="0"/>
              </a:spcBef>
              <a:spcAft>
                <a:spcPts val="0"/>
              </a:spcAft>
              <a:buSzPts val="3900"/>
              <a:buNone/>
              <a:defRPr sz="3900"/>
            </a:lvl9pPr>
          </a:lstStyle>
          <a:p>
            <a:endParaRPr/>
          </a:p>
        </p:txBody>
      </p:sp>
      <p:sp>
        <p:nvSpPr>
          <p:cNvPr id="12" name="Google Shape;12;p2"/>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229028"/>
            <a:ext cx="8520600" cy="2181900"/>
          </a:xfrm>
          <a:prstGeom prst="rect">
            <a:avLst/>
          </a:prstGeom>
        </p:spPr>
        <p:txBody>
          <a:bodyPr spcFirstLastPara="1" wrap="square" lIns="127300" tIns="127300" rIns="127300" bIns="127300" anchor="b" anchorCtr="0">
            <a:normAutofit/>
          </a:bodyPr>
          <a:lstStyle>
            <a:lvl1pPr lvl="0" algn="ctr">
              <a:spcBef>
                <a:spcPts val="0"/>
              </a:spcBef>
              <a:spcAft>
                <a:spcPts val="0"/>
              </a:spcAft>
              <a:buSzPts val="16700"/>
              <a:buNone/>
              <a:defRPr sz="16700"/>
            </a:lvl1pPr>
            <a:lvl2pPr lvl="1" algn="ctr">
              <a:spcBef>
                <a:spcPts val="0"/>
              </a:spcBef>
              <a:spcAft>
                <a:spcPts val="0"/>
              </a:spcAft>
              <a:buSzPts val="16700"/>
              <a:buNone/>
              <a:defRPr sz="16700"/>
            </a:lvl2pPr>
            <a:lvl3pPr lvl="2" algn="ctr">
              <a:spcBef>
                <a:spcPts val="0"/>
              </a:spcBef>
              <a:spcAft>
                <a:spcPts val="0"/>
              </a:spcAft>
              <a:buSzPts val="16700"/>
              <a:buNone/>
              <a:defRPr sz="16700"/>
            </a:lvl3pPr>
            <a:lvl4pPr lvl="3" algn="ctr">
              <a:spcBef>
                <a:spcPts val="0"/>
              </a:spcBef>
              <a:spcAft>
                <a:spcPts val="0"/>
              </a:spcAft>
              <a:buSzPts val="16700"/>
              <a:buNone/>
              <a:defRPr sz="16700"/>
            </a:lvl4pPr>
            <a:lvl5pPr lvl="4" algn="ctr">
              <a:spcBef>
                <a:spcPts val="0"/>
              </a:spcBef>
              <a:spcAft>
                <a:spcPts val="0"/>
              </a:spcAft>
              <a:buSzPts val="16700"/>
              <a:buNone/>
              <a:defRPr sz="16700"/>
            </a:lvl5pPr>
            <a:lvl6pPr lvl="5" algn="ctr">
              <a:spcBef>
                <a:spcPts val="0"/>
              </a:spcBef>
              <a:spcAft>
                <a:spcPts val="0"/>
              </a:spcAft>
              <a:buSzPts val="16700"/>
              <a:buNone/>
              <a:defRPr sz="16700"/>
            </a:lvl6pPr>
            <a:lvl7pPr lvl="6" algn="ctr">
              <a:spcBef>
                <a:spcPts val="0"/>
              </a:spcBef>
              <a:spcAft>
                <a:spcPts val="0"/>
              </a:spcAft>
              <a:buSzPts val="16700"/>
              <a:buNone/>
              <a:defRPr sz="16700"/>
            </a:lvl7pPr>
            <a:lvl8pPr lvl="7" algn="ctr">
              <a:spcBef>
                <a:spcPts val="0"/>
              </a:spcBef>
              <a:spcAft>
                <a:spcPts val="0"/>
              </a:spcAft>
              <a:buSzPts val="16700"/>
              <a:buNone/>
              <a:defRPr sz="16700"/>
            </a:lvl8pPr>
            <a:lvl9pPr lvl="8" algn="ctr">
              <a:spcBef>
                <a:spcPts val="0"/>
              </a:spcBef>
              <a:spcAft>
                <a:spcPts val="0"/>
              </a:spcAft>
              <a:buSzPts val="16700"/>
              <a:buNone/>
              <a:defRPr sz="16700"/>
            </a:lvl9pPr>
          </a:lstStyle>
          <a:p>
            <a:r>
              <a:t>xx%</a:t>
            </a:r>
          </a:p>
        </p:txBody>
      </p:sp>
      <p:sp>
        <p:nvSpPr>
          <p:cNvPr id="46" name="Google Shape;46;p11"/>
          <p:cNvSpPr txBox="1">
            <a:spLocks noGrp="1"/>
          </p:cNvSpPr>
          <p:nvPr>
            <p:ph type="body" idx="1"/>
          </p:nvPr>
        </p:nvSpPr>
        <p:spPr>
          <a:xfrm>
            <a:off x="311700" y="3502472"/>
            <a:ext cx="8520600" cy="1445400"/>
          </a:xfrm>
          <a:prstGeom prst="rect">
            <a:avLst/>
          </a:prstGeom>
        </p:spPr>
        <p:txBody>
          <a:bodyPr spcFirstLastPara="1" wrap="square" lIns="127300" tIns="127300" rIns="127300" bIns="127300" anchor="t" anchorCtr="0">
            <a:normAutofit/>
          </a:bodyPr>
          <a:lstStyle>
            <a:lvl1pPr marL="457200" lvl="0" indent="-387350" algn="ctr">
              <a:spcBef>
                <a:spcPts val="0"/>
              </a:spcBef>
              <a:spcAft>
                <a:spcPts val="0"/>
              </a:spcAft>
              <a:buSzPts val="2500"/>
              <a:buChar char="●"/>
              <a:defRPr/>
            </a:lvl1pPr>
            <a:lvl2pPr marL="914400" lvl="1" indent="-349250" algn="ctr">
              <a:spcBef>
                <a:spcPts val="0"/>
              </a:spcBef>
              <a:spcAft>
                <a:spcPts val="0"/>
              </a:spcAft>
              <a:buSzPts val="1900"/>
              <a:buChar char="○"/>
              <a:defRPr/>
            </a:lvl2pPr>
            <a:lvl3pPr marL="1371600" lvl="2" indent="-349250" algn="ctr">
              <a:spcBef>
                <a:spcPts val="0"/>
              </a:spcBef>
              <a:spcAft>
                <a:spcPts val="0"/>
              </a:spcAft>
              <a:buSzPts val="1900"/>
              <a:buChar char="■"/>
              <a:defRPr/>
            </a:lvl3pPr>
            <a:lvl4pPr marL="1828800" lvl="3" indent="-349250" algn="ctr">
              <a:spcBef>
                <a:spcPts val="0"/>
              </a:spcBef>
              <a:spcAft>
                <a:spcPts val="0"/>
              </a:spcAft>
              <a:buSzPts val="1900"/>
              <a:buChar char="●"/>
              <a:defRPr/>
            </a:lvl4pPr>
            <a:lvl5pPr marL="2286000" lvl="4" indent="-349250" algn="ctr">
              <a:spcBef>
                <a:spcPts val="0"/>
              </a:spcBef>
              <a:spcAft>
                <a:spcPts val="0"/>
              </a:spcAft>
              <a:buSzPts val="1900"/>
              <a:buChar char="○"/>
              <a:defRPr/>
            </a:lvl5pPr>
            <a:lvl6pPr marL="2743200" lvl="5" indent="-349250" algn="ctr">
              <a:spcBef>
                <a:spcPts val="0"/>
              </a:spcBef>
              <a:spcAft>
                <a:spcPts val="0"/>
              </a:spcAft>
              <a:buSzPts val="1900"/>
              <a:buChar char="■"/>
              <a:defRPr/>
            </a:lvl6pPr>
            <a:lvl7pPr marL="3200400" lvl="6" indent="-349250" algn="ctr">
              <a:spcBef>
                <a:spcPts val="0"/>
              </a:spcBef>
              <a:spcAft>
                <a:spcPts val="0"/>
              </a:spcAft>
              <a:buSzPts val="1900"/>
              <a:buChar char="●"/>
              <a:defRPr/>
            </a:lvl7pPr>
            <a:lvl8pPr marL="3657600" lvl="7" indent="-349250" algn="ctr">
              <a:spcBef>
                <a:spcPts val="0"/>
              </a:spcBef>
              <a:spcAft>
                <a:spcPts val="0"/>
              </a:spcAft>
              <a:buSzPts val="1900"/>
              <a:buChar char="○"/>
              <a:defRPr/>
            </a:lvl8pPr>
            <a:lvl9pPr marL="4114800" lvl="8" indent="-349250" algn="ctr">
              <a:spcBef>
                <a:spcPts val="0"/>
              </a:spcBef>
              <a:spcAft>
                <a:spcPts val="0"/>
              </a:spcAft>
              <a:buSzPts val="1900"/>
              <a:buChar char="■"/>
              <a:defRPr/>
            </a:lvl9pPr>
          </a:lstStyle>
          <a:p>
            <a:endParaRPr/>
          </a:p>
        </p:txBody>
      </p:sp>
      <p:sp>
        <p:nvSpPr>
          <p:cNvPr id="47" name="Google Shape;47;p11"/>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sp>
        <p:nvSpPr>
          <p:cNvPr id="55" name="Google Shape;55;p14"/>
          <p:cNvSpPr txBox="1">
            <a:spLocks noGrp="1"/>
          </p:cNvSpPr>
          <p:nvPr>
            <p:ph type="ctrTitle"/>
          </p:nvPr>
        </p:nvSpPr>
        <p:spPr>
          <a:xfrm>
            <a:off x="311708" y="827306"/>
            <a:ext cx="8520600" cy="22806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56" name="Google Shape;56;p14"/>
          <p:cNvSpPr txBox="1">
            <a:spLocks noGrp="1"/>
          </p:cNvSpPr>
          <p:nvPr>
            <p:ph type="subTitle" idx="1"/>
          </p:nvPr>
        </p:nvSpPr>
        <p:spPr>
          <a:xfrm>
            <a:off x="311700" y="3149028"/>
            <a:ext cx="8520600" cy="8808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57" name="Google Shape;57;p14"/>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8"/>
        <p:cNvGrpSpPr/>
        <p:nvPr/>
      </p:nvGrpSpPr>
      <p:grpSpPr>
        <a:xfrm>
          <a:off x="0" y="0"/>
          <a:ext cx="0" cy="0"/>
          <a:chOff x="0" y="0"/>
          <a:chExt cx="0" cy="0"/>
        </a:xfrm>
      </p:grpSpPr>
      <p:sp>
        <p:nvSpPr>
          <p:cNvPr id="59" name="Google Shape;59;p15"/>
          <p:cNvSpPr txBox="1">
            <a:spLocks noGrp="1"/>
          </p:cNvSpPr>
          <p:nvPr>
            <p:ph type="title"/>
          </p:nvPr>
        </p:nvSpPr>
        <p:spPr>
          <a:xfrm>
            <a:off x="311700" y="2389833"/>
            <a:ext cx="8520600" cy="9354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60" name="Google Shape;60;p15"/>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311700" y="494472"/>
            <a:ext cx="8520600" cy="6363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3" name="Google Shape;63;p16"/>
          <p:cNvSpPr txBox="1">
            <a:spLocks noGrp="1"/>
          </p:cNvSpPr>
          <p:nvPr>
            <p:ph type="body" idx="1"/>
          </p:nvPr>
        </p:nvSpPr>
        <p:spPr>
          <a:xfrm>
            <a:off x="311700" y="1280528"/>
            <a:ext cx="8520600" cy="37959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64" name="Google Shape;64;p16"/>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311700" y="494472"/>
            <a:ext cx="8520600" cy="6363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7" name="Google Shape;67;p17"/>
          <p:cNvSpPr txBox="1">
            <a:spLocks noGrp="1"/>
          </p:cNvSpPr>
          <p:nvPr>
            <p:ph type="body" idx="1"/>
          </p:nvPr>
        </p:nvSpPr>
        <p:spPr>
          <a:xfrm>
            <a:off x="311700" y="1280528"/>
            <a:ext cx="3999900" cy="37959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68" name="Google Shape;68;p17"/>
          <p:cNvSpPr txBox="1">
            <a:spLocks noGrp="1"/>
          </p:cNvSpPr>
          <p:nvPr>
            <p:ph type="body" idx="2"/>
          </p:nvPr>
        </p:nvSpPr>
        <p:spPr>
          <a:xfrm>
            <a:off x="4832400" y="1280528"/>
            <a:ext cx="3999900" cy="37959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69" name="Google Shape;69;p17"/>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sp>
        <p:nvSpPr>
          <p:cNvPr id="71" name="Google Shape;71;p18"/>
          <p:cNvSpPr txBox="1">
            <a:spLocks noGrp="1"/>
          </p:cNvSpPr>
          <p:nvPr>
            <p:ph type="title"/>
          </p:nvPr>
        </p:nvSpPr>
        <p:spPr>
          <a:xfrm>
            <a:off x="311700" y="494472"/>
            <a:ext cx="8520600" cy="6363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2" name="Google Shape;72;p18"/>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9"/>
          <p:cNvSpPr txBox="1">
            <a:spLocks noGrp="1"/>
          </p:cNvSpPr>
          <p:nvPr>
            <p:ph type="title"/>
          </p:nvPr>
        </p:nvSpPr>
        <p:spPr>
          <a:xfrm>
            <a:off x="311700" y="617333"/>
            <a:ext cx="2808000" cy="8397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75" name="Google Shape;75;p19"/>
          <p:cNvSpPr txBox="1">
            <a:spLocks noGrp="1"/>
          </p:cNvSpPr>
          <p:nvPr>
            <p:ph type="body" idx="1"/>
          </p:nvPr>
        </p:nvSpPr>
        <p:spPr>
          <a:xfrm>
            <a:off x="311700" y="1544000"/>
            <a:ext cx="2808000" cy="3532800"/>
          </a:xfrm>
          <a:prstGeom prst="rect">
            <a:avLst/>
          </a:prstGeom>
        </p:spPr>
        <p:txBody>
          <a:bodyPr spcFirstLastPara="1" wrap="square" lIns="91425" tIns="91425" rIns="91425" bIns="91425" anchor="t" anchorCtr="0">
            <a:normAutofit/>
          </a:bodyPr>
          <a:lstStyle>
            <a:lvl1pPr marL="457200" lvl="0" indent="-304800" rtl="0">
              <a:spcBef>
                <a:spcPts val="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76" name="Google Shape;76;p19"/>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490250" y="500167"/>
            <a:ext cx="6367800" cy="45453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79" name="Google Shape;79;p20"/>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21"/>
          <p:cNvSpPr/>
          <p:nvPr/>
        </p:nvSpPr>
        <p:spPr>
          <a:xfrm>
            <a:off x="4572000" y="-139"/>
            <a:ext cx="4572000" cy="5715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1"/>
          <p:cNvSpPr txBox="1">
            <a:spLocks noGrp="1"/>
          </p:cNvSpPr>
          <p:nvPr>
            <p:ph type="title"/>
          </p:nvPr>
        </p:nvSpPr>
        <p:spPr>
          <a:xfrm>
            <a:off x="265500" y="1370194"/>
            <a:ext cx="4045200" cy="16470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83" name="Google Shape;83;p21"/>
          <p:cNvSpPr txBox="1">
            <a:spLocks noGrp="1"/>
          </p:cNvSpPr>
          <p:nvPr>
            <p:ph type="subTitle" idx="1"/>
          </p:nvPr>
        </p:nvSpPr>
        <p:spPr>
          <a:xfrm>
            <a:off x="265500" y="3114528"/>
            <a:ext cx="4045200" cy="13722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84" name="Google Shape;84;p21"/>
          <p:cNvSpPr txBox="1">
            <a:spLocks noGrp="1"/>
          </p:cNvSpPr>
          <p:nvPr>
            <p:ph type="body" idx="2"/>
          </p:nvPr>
        </p:nvSpPr>
        <p:spPr>
          <a:xfrm>
            <a:off x="4939500" y="804528"/>
            <a:ext cx="3837000" cy="4105800"/>
          </a:xfrm>
          <a:prstGeom prst="rect">
            <a:avLst/>
          </a:prstGeom>
        </p:spPr>
        <p:txBody>
          <a:bodyPr spcFirstLastPara="1" wrap="square" lIns="91425" tIns="91425" rIns="91425" bIns="91425" anchor="ctr"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85" name="Google Shape;85;p21"/>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389833"/>
            <a:ext cx="8520600" cy="935400"/>
          </a:xfrm>
          <a:prstGeom prst="rect">
            <a:avLst/>
          </a:prstGeom>
        </p:spPr>
        <p:txBody>
          <a:bodyPr spcFirstLastPara="1" wrap="square" lIns="127300" tIns="127300" rIns="127300" bIns="127300" anchor="ctr" anchorCtr="0">
            <a:normAutofit/>
          </a:bodyPr>
          <a:lstStyle>
            <a:lvl1pPr lvl="0" algn="ctr">
              <a:spcBef>
                <a:spcPts val="0"/>
              </a:spcBef>
              <a:spcAft>
                <a:spcPts val="0"/>
              </a:spcAft>
              <a:buSzPts val="5000"/>
              <a:buNone/>
              <a:defRPr sz="5000"/>
            </a:lvl1pPr>
            <a:lvl2pPr lvl="1" algn="ctr">
              <a:spcBef>
                <a:spcPts val="0"/>
              </a:spcBef>
              <a:spcAft>
                <a:spcPts val="0"/>
              </a:spcAft>
              <a:buSzPts val="5000"/>
              <a:buNone/>
              <a:defRPr sz="5000"/>
            </a:lvl2pPr>
            <a:lvl3pPr lvl="2" algn="ctr">
              <a:spcBef>
                <a:spcPts val="0"/>
              </a:spcBef>
              <a:spcAft>
                <a:spcPts val="0"/>
              </a:spcAft>
              <a:buSzPts val="5000"/>
              <a:buNone/>
              <a:defRPr sz="5000"/>
            </a:lvl3pPr>
            <a:lvl4pPr lvl="3" algn="ctr">
              <a:spcBef>
                <a:spcPts val="0"/>
              </a:spcBef>
              <a:spcAft>
                <a:spcPts val="0"/>
              </a:spcAft>
              <a:buSzPts val="5000"/>
              <a:buNone/>
              <a:defRPr sz="5000"/>
            </a:lvl4pPr>
            <a:lvl5pPr lvl="4" algn="ctr">
              <a:spcBef>
                <a:spcPts val="0"/>
              </a:spcBef>
              <a:spcAft>
                <a:spcPts val="0"/>
              </a:spcAft>
              <a:buSzPts val="5000"/>
              <a:buNone/>
              <a:defRPr sz="5000"/>
            </a:lvl5pPr>
            <a:lvl6pPr lvl="5" algn="ctr">
              <a:spcBef>
                <a:spcPts val="0"/>
              </a:spcBef>
              <a:spcAft>
                <a:spcPts val="0"/>
              </a:spcAft>
              <a:buSzPts val="5000"/>
              <a:buNone/>
              <a:defRPr sz="5000"/>
            </a:lvl6pPr>
            <a:lvl7pPr lvl="6" algn="ctr">
              <a:spcBef>
                <a:spcPts val="0"/>
              </a:spcBef>
              <a:spcAft>
                <a:spcPts val="0"/>
              </a:spcAft>
              <a:buSzPts val="5000"/>
              <a:buNone/>
              <a:defRPr sz="5000"/>
            </a:lvl7pPr>
            <a:lvl8pPr lvl="7" algn="ctr">
              <a:spcBef>
                <a:spcPts val="0"/>
              </a:spcBef>
              <a:spcAft>
                <a:spcPts val="0"/>
              </a:spcAft>
              <a:buSzPts val="5000"/>
              <a:buNone/>
              <a:defRPr sz="5000"/>
            </a:lvl8pPr>
            <a:lvl9pPr lvl="8" algn="ctr">
              <a:spcBef>
                <a:spcPts val="0"/>
              </a:spcBef>
              <a:spcAft>
                <a:spcPts val="0"/>
              </a:spcAft>
              <a:buSzPts val="5000"/>
              <a:buNone/>
              <a:defRPr sz="5000"/>
            </a:lvl9pPr>
          </a:lstStyle>
          <a:p>
            <a:endParaRPr/>
          </a:p>
        </p:txBody>
      </p:sp>
      <p:sp>
        <p:nvSpPr>
          <p:cNvPr id="15" name="Google Shape;15;p3"/>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2"/>
          <p:cNvSpPr txBox="1">
            <a:spLocks noGrp="1"/>
          </p:cNvSpPr>
          <p:nvPr>
            <p:ph type="body" idx="1"/>
          </p:nvPr>
        </p:nvSpPr>
        <p:spPr>
          <a:xfrm>
            <a:off x="311700" y="4700639"/>
            <a:ext cx="5998800" cy="672300"/>
          </a:xfrm>
          <a:prstGeom prst="rect">
            <a:avLst/>
          </a:prstGeom>
        </p:spPr>
        <p:txBody>
          <a:bodyPr spcFirstLastPara="1" wrap="square" lIns="91425" tIns="91425" rIns="91425" bIns="91425" anchor="ctr" anchorCtr="0">
            <a:normAutofit/>
          </a:bodyPr>
          <a:lstStyle>
            <a:lvl1pPr marL="457200" lvl="0" indent="-228600" rtl="0">
              <a:lnSpc>
                <a:spcPct val="100000"/>
              </a:lnSpc>
              <a:spcBef>
                <a:spcPts val="0"/>
              </a:spcBef>
              <a:spcAft>
                <a:spcPts val="0"/>
              </a:spcAft>
              <a:buSzPts val="1800"/>
              <a:buNone/>
              <a:defRPr/>
            </a:lvl1pPr>
          </a:lstStyle>
          <a:p>
            <a:endParaRPr/>
          </a:p>
        </p:txBody>
      </p:sp>
      <p:sp>
        <p:nvSpPr>
          <p:cNvPr id="88" name="Google Shape;88;p22"/>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3"/>
          <p:cNvSpPr txBox="1">
            <a:spLocks noGrp="1"/>
          </p:cNvSpPr>
          <p:nvPr>
            <p:ph type="title" hasCustomPrompt="1"/>
          </p:nvPr>
        </p:nvSpPr>
        <p:spPr>
          <a:xfrm>
            <a:off x="311700" y="1229028"/>
            <a:ext cx="8520600" cy="21816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1" name="Google Shape;91;p23"/>
          <p:cNvSpPr txBox="1">
            <a:spLocks noGrp="1"/>
          </p:cNvSpPr>
          <p:nvPr>
            <p:ph type="body" idx="1"/>
          </p:nvPr>
        </p:nvSpPr>
        <p:spPr>
          <a:xfrm>
            <a:off x="311700" y="3502472"/>
            <a:ext cx="8520600" cy="14454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92" name="Google Shape;92;p23"/>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24"/>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ustom Layout 1">
  <p:cSld name="CUSTOM">
    <p:bg>
      <p:bgPr>
        <a:solidFill>
          <a:srgbClr val="FFFFFF"/>
        </a:solidFill>
        <a:effectLst/>
      </p:bgPr>
    </p:bg>
    <p:spTree>
      <p:nvGrpSpPr>
        <p:cNvPr id="1" name="Shape 99"/>
        <p:cNvGrpSpPr/>
        <p:nvPr/>
      </p:nvGrpSpPr>
      <p:grpSpPr>
        <a:xfrm>
          <a:off x="0" y="0"/>
          <a:ext cx="0" cy="0"/>
          <a:chOff x="0" y="0"/>
          <a:chExt cx="0" cy="0"/>
        </a:xfrm>
      </p:grpSpPr>
      <p:pic>
        <p:nvPicPr>
          <p:cNvPr id="100" name="Google Shape;100;p26"/>
          <p:cNvPicPr preferRelativeResize="0"/>
          <p:nvPr/>
        </p:nvPicPr>
        <p:blipFill>
          <a:blip r:embed="rId2">
            <a:alphaModFix/>
          </a:blip>
          <a:stretch>
            <a:fillRect/>
          </a:stretch>
        </p:blipFill>
        <p:spPr>
          <a:xfrm>
            <a:off x="7779544" y="5145521"/>
            <a:ext cx="1307306" cy="453560"/>
          </a:xfrm>
          <a:prstGeom prst="rect">
            <a:avLst/>
          </a:prstGeom>
          <a:noFill/>
          <a:ln>
            <a:noFill/>
          </a:ln>
        </p:spPr>
      </p:pic>
      <p:sp>
        <p:nvSpPr>
          <p:cNvPr id="101" name="Google Shape;101;p26"/>
          <p:cNvSpPr txBox="1">
            <a:spLocks noGrp="1"/>
          </p:cNvSpPr>
          <p:nvPr>
            <p:ph type="title"/>
          </p:nvPr>
        </p:nvSpPr>
        <p:spPr>
          <a:xfrm>
            <a:off x="208613" y="155813"/>
            <a:ext cx="8680800" cy="527700"/>
          </a:xfrm>
          <a:prstGeom prst="rect">
            <a:avLst/>
          </a:prstGeom>
        </p:spPr>
        <p:txBody>
          <a:bodyPr spcFirstLastPara="1" wrap="square" lIns="71100" tIns="71100" rIns="71100" bIns="71100" anchor="t" anchorCtr="0">
            <a:noAutofit/>
          </a:bodyPr>
          <a:lstStyle>
            <a:lvl1pPr lvl="0" rtl="0">
              <a:spcBef>
                <a:spcPts val="0"/>
              </a:spcBef>
              <a:spcAft>
                <a:spcPts val="0"/>
              </a:spcAft>
              <a:buNone/>
              <a:defRPr sz="2100">
                <a:solidFill>
                  <a:srgbClr val="000000"/>
                </a:solidFill>
                <a:latin typeface="Roboto"/>
                <a:ea typeface="Roboto"/>
                <a:cs typeface="Roboto"/>
                <a:sym typeface="Roboto"/>
              </a:defRPr>
            </a:lvl1pPr>
            <a:lvl2pPr lvl="1" rtl="0">
              <a:spcBef>
                <a:spcPts val="0"/>
              </a:spcBef>
              <a:spcAft>
                <a:spcPts val="0"/>
              </a:spcAft>
              <a:buNone/>
              <a:defRPr>
                <a:solidFill>
                  <a:srgbClr val="000000"/>
                </a:solidFill>
                <a:latin typeface="Roboto"/>
                <a:ea typeface="Roboto"/>
                <a:cs typeface="Roboto"/>
                <a:sym typeface="Roboto"/>
              </a:defRPr>
            </a:lvl2pPr>
            <a:lvl3pPr lvl="2" rtl="0">
              <a:spcBef>
                <a:spcPts val="0"/>
              </a:spcBef>
              <a:spcAft>
                <a:spcPts val="0"/>
              </a:spcAft>
              <a:buNone/>
              <a:defRPr>
                <a:solidFill>
                  <a:srgbClr val="000000"/>
                </a:solidFill>
                <a:latin typeface="Roboto"/>
                <a:ea typeface="Roboto"/>
                <a:cs typeface="Roboto"/>
                <a:sym typeface="Roboto"/>
              </a:defRPr>
            </a:lvl3pPr>
            <a:lvl4pPr lvl="3" rtl="0">
              <a:spcBef>
                <a:spcPts val="0"/>
              </a:spcBef>
              <a:spcAft>
                <a:spcPts val="0"/>
              </a:spcAft>
              <a:buNone/>
              <a:defRPr>
                <a:solidFill>
                  <a:srgbClr val="000000"/>
                </a:solidFill>
                <a:latin typeface="Roboto"/>
                <a:ea typeface="Roboto"/>
                <a:cs typeface="Roboto"/>
                <a:sym typeface="Roboto"/>
              </a:defRPr>
            </a:lvl4pPr>
            <a:lvl5pPr lvl="4" rtl="0">
              <a:spcBef>
                <a:spcPts val="0"/>
              </a:spcBef>
              <a:spcAft>
                <a:spcPts val="0"/>
              </a:spcAft>
              <a:buNone/>
              <a:defRPr>
                <a:solidFill>
                  <a:srgbClr val="000000"/>
                </a:solidFill>
                <a:latin typeface="Roboto"/>
                <a:ea typeface="Roboto"/>
                <a:cs typeface="Roboto"/>
                <a:sym typeface="Roboto"/>
              </a:defRPr>
            </a:lvl5pPr>
            <a:lvl6pPr lvl="5" rtl="0">
              <a:spcBef>
                <a:spcPts val="0"/>
              </a:spcBef>
              <a:spcAft>
                <a:spcPts val="0"/>
              </a:spcAft>
              <a:buNone/>
              <a:defRPr>
                <a:solidFill>
                  <a:srgbClr val="000000"/>
                </a:solidFill>
                <a:latin typeface="Roboto"/>
                <a:ea typeface="Roboto"/>
                <a:cs typeface="Roboto"/>
                <a:sym typeface="Roboto"/>
              </a:defRPr>
            </a:lvl6pPr>
            <a:lvl7pPr lvl="6" rtl="0">
              <a:spcBef>
                <a:spcPts val="0"/>
              </a:spcBef>
              <a:spcAft>
                <a:spcPts val="0"/>
              </a:spcAft>
              <a:buNone/>
              <a:defRPr>
                <a:solidFill>
                  <a:srgbClr val="000000"/>
                </a:solidFill>
                <a:latin typeface="Roboto"/>
                <a:ea typeface="Roboto"/>
                <a:cs typeface="Roboto"/>
                <a:sym typeface="Roboto"/>
              </a:defRPr>
            </a:lvl7pPr>
            <a:lvl8pPr lvl="7" rtl="0">
              <a:spcBef>
                <a:spcPts val="0"/>
              </a:spcBef>
              <a:spcAft>
                <a:spcPts val="0"/>
              </a:spcAft>
              <a:buNone/>
              <a:defRPr>
                <a:solidFill>
                  <a:srgbClr val="000000"/>
                </a:solidFill>
                <a:latin typeface="Roboto"/>
                <a:ea typeface="Roboto"/>
                <a:cs typeface="Roboto"/>
                <a:sym typeface="Roboto"/>
              </a:defRPr>
            </a:lvl8pPr>
            <a:lvl9pPr lvl="8" rtl="0">
              <a:spcBef>
                <a:spcPts val="0"/>
              </a:spcBef>
              <a:spcAft>
                <a:spcPts val="0"/>
              </a:spcAft>
              <a:buNone/>
              <a:defRPr>
                <a:solidFill>
                  <a:srgbClr val="000000"/>
                </a:solidFill>
                <a:latin typeface="Roboto"/>
                <a:ea typeface="Roboto"/>
                <a:cs typeface="Roboto"/>
                <a:sym typeface="Roboto"/>
              </a:defRPr>
            </a:lvl9pPr>
          </a:lstStyle>
          <a:p>
            <a:endParaRPr/>
          </a:p>
        </p:txBody>
      </p:sp>
      <p:sp>
        <p:nvSpPr>
          <p:cNvPr id="102" name="Google Shape;102;p26"/>
          <p:cNvSpPr txBox="1">
            <a:spLocks noGrp="1"/>
          </p:cNvSpPr>
          <p:nvPr>
            <p:ph type="body" idx="1"/>
          </p:nvPr>
        </p:nvSpPr>
        <p:spPr>
          <a:xfrm>
            <a:off x="208613" y="792146"/>
            <a:ext cx="8680800" cy="4482900"/>
          </a:xfrm>
          <a:prstGeom prst="rect">
            <a:avLst/>
          </a:prstGeom>
          <a:noFill/>
          <a:ln>
            <a:noFill/>
          </a:ln>
        </p:spPr>
        <p:txBody>
          <a:bodyPr spcFirstLastPara="1" wrap="square" lIns="71100" tIns="71100" rIns="71100" bIns="71100" anchor="t" anchorCtr="0">
            <a:noAutofit/>
          </a:bodyPr>
          <a:lstStyle>
            <a:lvl1pPr marL="457200" lvl="0"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1pPr>
            <a:lvl2pPr marL="914400" lvl="1"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2pPr>
            <a:lvl3pPr marL="1371600" lvl="2"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3pPr>
            <a:lvl4pPr marL="1828800" lvl="3"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4pPr>
            <a:lvl5pPr marL="2286000" lvl="4"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5pPr>
            <a:lvl6pPr marL="2743200" lvl="5"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6pPr>
            <a:lvl7pPr marL="3200400" lvl="6"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7pPr>
            <a:lvl8pPr marL="3657600" lvl="7"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8pPr>
            <a:lvl9pPr marL="4114800" lvl="8"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9pPr>
          </a:lstStyle>
          <a:p>
            <a:endParaRPr/>
          </a:p>
        </p:txBody>
      </p:sp>
      <p:sp>
        <p:nvSpPr>
          <p:cNvPr id="103" name="Google Shape;103;p26"/>
          <p:cNvSpPr/>
          <p:nvPr/>
        </p:nvSpPr>
        <p:spPr>
          <a:xfrm rot="-5400000">
            <a:off x="4531200" y="-4531050"/>
            <a:ext cx="81600" cy="9144000"/>
          </a:xfrm>
          <a:prstGeom prst="rect">
            <a:avLst/>
          </a:prstGeom>
          <a:gradFill>
            <a:gsLst>
              <a:gs pos="0">
                <a:srgbClr val="005D9B"/>
              </a:gs>
              <a:gs pos="100000">
                <a:srgbClr val="1C4587"/>
              </a:gs>
            </a:gsLst>
            <a:lin ang="2700006" scaled="0"/>
          </a:gradFill>
          <a:ln>
            <a:noFill/>
          </a:ln>
        </p:spPr>
        <p:txBody>
          <a:bodyPr spcFirstLastPara="1" wrap="square" lIns="71100" tIns="71100" rIns="71100" bIns="71100"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lank 2">
  <p:cSld name="BLANK_2">
    <p:bg>
      <p:bgPr>
        <a:solidFill>
          <a:srgbClr val="FFFFFF"/>
        </a:solidFill>
        <a:effectLst/>
      </p:bgPr>
    </p:bg>
    <p:spTree>
      <p:nvGrpSpPr>
        <p:cNvPr id="1" name="Shape 104"/>
        <p:cNvGrpSpPr/>
        <p:nvPr/>
      </p:nvGrpSpPr>
      <p:grpSpPr>
        <a:xfrm>
          <a:off x="0" y="0"/>
          <a:ext cx="0" cy="0"/>
          <a:chOff x="0" y="0"/>
          <a:chExt cx="0" cy="0"/>
        </a:xfrm>
      </p:grpSpPr>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ustom Layout 2">
  <p:cSld name="CUSTOM_1">
    <p:bg>
      <p:bgPr>
        <a:gradFill>
          <a:gsLst>
            <a:gs pos="0">
              <a:srgbClr val="005D9B"/>
            </a:gs>
            <a:gs pos="100000">
              <a:srgbClr val="1C4587"/>
            </a:gs>
          </a:gsLst>
          <a:lin ang="2700006" scaled="0"/>
        </a:gradFill>
        <a:effectLst/>
      </p:bgPr>
    </p:bg>
    <p:spTree>
      <p:nvGrpSpPr>
        <p:cNvPr id="1" name="Shape 105"/>
        <p:cNvGrpSpPr/>
        <p:nvPr/>
      </p:nvGrpSpPr>
      <p:grpSpPr>
        <a:xfrm>
          <a:off x="0" y="0"/>
          <a:ext cx="0" cy="0"/>
          <a:chOff x="0" y="0"/>
          <a:chExt cx="0" cy="0"/>
        </a:xfrm>
      </p:grpSpPr>
      <p:sp>
        <p:nvSpPr>
          <p:cNvPr id="106" name="Google Shape;106;p28"/>
          <p:cNvSpPr/>
          <p:nvPr/>
        </p:nvSpPr>
        <p:spPr>
          <a:xfrm>
            <a:off x="-450" y="0"/>
            <a:ext cx="4383600" cy="5715000"/>
          </a:xfrm>
          <a:prstGeom prst="homePlate">
            <a:avLst>
              <a:gd name="adj" fmla="val 16273"/>
            </a:avLst>
          </a:prstGeom>
          <a:solidFill>
            <a:schemeClr val="lt1"/>
          </a:solidFill>
          <a:ln>
            <a:noFill/>
          </a:ln>
          <a:effectLst>
            <a:outerShdw blurRad="57150" dist="19050" dir="5400000" algn="bl" rotWithShape="0">
              <a:srgbClr val="000000">
                <a:alpha val="50000"/>
              </a:srgbClr>
            </a:outerShdw>
          </a:effectLst>
        </p:spPr>
        <p:txBody>
          <a:bodyPr spcFirstLastPara="1" wrap="square" lIns="71100" tIns="71100" rIns="71100" bIns="71100" anchor="ctr" anchorCtr="0">
            <a:noAutofit/>
          </a:bodyPr>
          <a:lstStyle/>
          <a:p>
            <a:pPr marL="0" lvl="0" indent="0" algn="l" rtl="0">
              <a:spcBef>
                <a:spcPts val="0"/>
              </a:spcBef>
              <a:spcAft>
                <a:spcPts val="0"/>
              </a:spcAft>
              <a:buNone/>
            </a:pPr>
            <a:endParaRPr/>
          </a:p>
        </p:txBody>
      </p:sp>
      <p:pic>
        <p:nvPicPr>
          <p:cNvPr id="107" name="Google Shape;107;p28"/>
          <p:cNvPicPr preferRelativeResize="0"/>
          <p:nvPr/>
        </p:nvPicPr>
        <p:blipFill>
          <a:blip r:embed="rId2">
            <a:alphaModFix/>
          </a:blip>
          <a:stretch>
            <a:fillRect/>
          </a:stretch>
        </p:blipFill>
        <p:spPr>
          <a:xfrm>
            <a:off x="6990319" y="184688"/>
            <a:ext cx="2038087" cy="722625"/>
          </a:xfrm>
          <a:prstGeom prst="rect">
            <a:avLst/>
          </a:prstGeom>
          <a:noFill/>
          <a:ln>
            <a:noFill/>
          </a:ln>
        </p:spPr>
      </p:pic>
      <p:sp>
        <p:nvSpPr>
          <p:cNvPr id="108" name="Google Shape;108;p28"/>
          <p:cNvSpPr txBox="1">
            <a:spLocks noGrp="1"/>
          </p:cNvSpPr>
          <p:nvPr>
            <p:ph type="title"/>
          </p:nvPr>
        </p:nvSpPr>
        <p:spPr>
          <a:xfrm>
            <a:off x="4664063" y="2593625"/>
            <a:ext cx="2887800" cy="527700"/>
          </a:xfrm>
          <a:prstGeom prst="rect">
            <a:avLst/>
          </a:prstGeom>
        </p:spPr>
        <p:txBody>
          <a:bodyPr spcFirstLastPara="1" wrap="square" lIns="71100" tIns="71100" rIns="71100" bIns="71100" anchor="ctr" anchorCtr="0">
            <a:noAutofit/>
          </a:bodyPr>
          <a:lstStyle>
            <a:lvl1pPr lvl="0" rtl="0">
              <a:spcBef>
                <a:spcPts val="0"/>
              </a:spcBef>
              <a:spcAft>
                <a:spcPts val="0"/>
              </a:spcAft>
              <a:buClr>
                <a:schemeClr val="lt1"/>
              </a:buClr>
              <a:buSzPts val="3100"/>
              <a:buNone/>
              <a:defRPr sz="3100">
                <a:solidFill>
                  <a:schemeClr val="lt1"/>
                </a:solidFill>
              </a:defRPr>
            </a:lvl1pPr>
            <a:lvl2pPr lvl="1" rtl="0">
              <a:spcBef>
                <a:spcPts val="0"/>
              </a:spcBef>
              <a:spcAft>
                <a:spcPts val="0"/>
              </a:spcAft>
              <a:buClr>
                <a:schemeClr val="lt1"/>
              </a:buClr>
              <a:buSzPts val="3100"/>
              <a:buNone/>
              <a:defRPr sz="3100">
                <a:solidFill>
                  <a:schemeClr val="lt1"/>
                </a:solidFill>
              </a:defRPr>
            </a:lvl2pPr>
            <a:lvl3pPr lvl="2" rtl="0">
              <a:spcBef>
                <a:spcPts val="0"/>
              </a:spcBef>
              <a:spcAft>
                <a:spcPts val="0"/>
              </a:spcAft>
              <a:buClr>
                <a:schemeClr val="lt1"/>
              </a:buClr>
              <a:buSzPts val="3100"/>
              <a:buNone/>
              <a:defRPr sz="3100">
                <a:solidFill>
                  <a:schemeClr val="lt1"/>
                </a:solidFill>
              </a:defRPr>
            </a:lvl3pPr>
            <a:lvl4pPr lvl="3" rtl="0">
              <a:spcBef>
                <a:spcPts val="0"/>
              </a:spcBef>
              <a:spcAft>
                <a:spcPts val="0"/>
              </a:spcAft>
              <a:buClr>
                <a:schemeClr val="lt1"/>
              </a:buClr>
              <a:buSzPts val="3100"/>
              <a:buNone/>
              <a:defRPr sz="3100">
                <a:solidFill>
                  <a:schemeClr val="lt1"/>
                </a:solidFill>
              </a:defRPr>
            </a:lvl4pPr>
            <a:lvl5pPr lvl="4" rtl="0">
              <a:spcBef>
                <a:spcPts val="0"/>
              </a:spcBef>
              <a:spcAft>
                <a:spcPts val="0"/>
              </a:spcAft>
              <a:buClr>
                <a:schemeClr val="lt1"/>
              </a:buClr>
              <a:buSzPts val="3100"/>
              <a:buNone/>
              <a:defRPr sz="3100">
                <a:solidFill>
                  <a:schemeClr val="lt1"/>
                </a:solidFill>
              </a:defRPr>
            </a:lvl5pPr>
            <a:lvl6pPr lvl="5" rtl="0">
              <a:spcBef>
                <a:spcPts val="0"/>
              </a:spcBef>
              <a:spcAft>
                <a:spcPts val="0"/>
              </a:spcAft>
              <a:buClr>
                <a:schemeClr val="lt1"/>
              </a:buClr>
              <a:buSzPts val="3100"/>
              <a:buNone/>
              <a:defRPr sz="3100">
                <a:solidFill>
                  <a:schemeClr val="lt1"/>
                </a:solidFill>
              </a:defRPr>
            </a:lvl6pPr>
            <a:lvl7pPr lvl="6" rtl="0">
              <a:spcBef>
                <a:spcPts val="0"/>
              </a:spcBef>
              <a:spcAft>
                <a:spcPts val="0"/>
              </a:spcAft>
              <a:buClr>
                <a:schemeClr val="lt1"/>
              </a:buClr>
              <a:buSzPts val="3100"/>
              <a:buNone/>
              <a:defRPr sz="3100">
                <a:solidFill>
                  <a:schemeClr val="lt1"/>
                </a:solidFill>
              </a:defRPr>
            </a:lvl7pPr>
            <a:lvl8pPr lvl="7" rtl="0">
              <a:spcBef>
                <a:spcPts val="0"/>
              </a:spcBef>
              <a:spcAft>
                <a:spcPts val="0"/>
              </a:spcAft>
              <a:buClr>
                <a:schemeClr val="lt1"/>
              </a:buClr>
              <a:buSzPts val="3100"/>
              <a:buNone/>
              <a:defRPr sz="3100">
                <a:solidFill>
                  <a:schemeClr val="lt1"/>
                </a:solidFill>
              </a:defRPr>
            </a:lvl8pPr>
            <a:lvl9pPr lvl="8" rtl="0">
              <a:spcBef>
                <a:spcPts val="0"/>
              </a:spcBef>
              <a:spcAft>
                <a:spcPts val="0"/>
              </a:spcAft>
              <a:buClr>
                <a:schemeClr val="lt1"/>
              </a:buClr>
              <a:buSzPts val="3100"/>
              <a:buNone/>
              <a:defRPr sz="3100">
                <a:solidFill>
                  <a:schemeClr val="lt1"/>
                </a:solidFill>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ustom Layout 2 2">
  <p:cSld name="CUSTOM_1_2">
    <p:bg>
      <p:bgPr>
        <a:gradFill>
          <a:gsLst>
            <a:gs pos="0">
              <a:srgbClr val="005D9B"/>
            </a:gs>
            <a:gs pos="100000">
              <a:srgbClr val="1C4587"/>
            </a:gs>
          </a:gsLst>
          <a:lin ang="2700006" scaled="0"/>
        </a:gradFill>
        <a:effectLst/>
      </p:bgPr>
    </p:bg>
    <p:spTree>
      <p:nvGrpSpPr>
        <p:cNvPr id="1" name="Shape 109"/>
        <p:cNvGrpSpPr/>
        <p:nvPr/>
      </p:nvGrpSpPr>
      <p:grpSpPr>
        <a:xfrm>
          <a:off x="0" y="0"/>
          <a:ext cx="0" cy="0"/>
          <a:chOff x="0" y="0"/>
          <a:chExt cx="0" cy="0"/>
        </a:xfrm>
      </p:grpSpPr>
      <p:pic>
        <p:nvPicPr>
          <p:cNvPr id="110" name="Google Shape;110;p29"/>
          <p:cNvPicPr preferRelativeResize="0"/>
          <p:nvPr/>
        </p:nvPicPr>
        <p:blipFill>
          <a:blip r:embed="rId2">
            <a:alphaModFix/>
          </a:blip>
          <a:stretch>
            <a:fillRect/>
          </a:stretch>
        </p:blipFill>
        <p:spPr>
          <a:xfrm>
            <a:off x="6990319" y="184688"/>
            <a:ext cx="2038087" cy="722625"/>
          </a:xfrm>
          <a:prstGeom prst="rect">
            <a:avLst/>
          </a:prstGeom>
          <a:noFill/>
          <a:ln>
            <a:noFill/>
          </a:ln>
        </p:spPr>
      </p:pic>
      <p:sp>
        <p:nvSpPr>
          <p:cNvPr id="111" name="Google Shape;111;p29"/>
          <p:cNvSpPr txBox="1">
            <a:spLocks noGrp="1"/>
          </p:cNvSpPr>
          <p:nvPr>
            <p:ph type="title"/>
          </p:nvPr>
        </p:nvSpPr>
        <p:spPr>
          <a:xfrm>
            <a:off x="1129200" y="2525438"/>
            <a:ext cx="6410400" cy="527700"/>
          </a:xfrm>
          <a:prstGeom prst="rect">
            <a:avLst/>
          </a:prstGeom>
        </p:spPr>
        <p:txBody>
          <a:bodyPr spcFirstLastPara="1" wrap="square" lIns="71100" tIns="71100" rIns="71100" bIns="71100" anchor="ctr" anchorCtr="0">
            <a:noAutofit/>
          </a:bodyPr>
          <a:lstStyle>
            <a:lvl1pPr lvl="0" rtl="0">
              <a:spcBef>
                <a:spcPts val="0"/>
              </a:spcBef>
              <a:spcAft>
                <a:spcPts val="0"/>
              </a:spcAft>
              <a:buClr>
                <a:schemeClr val="lt1"/>
              </a:buClr>
              <a:buSzPts val="3100"/>
              <a:buNone/>
              <a:defRPr sz="3100">
                <a:solidFill>
                  <a:schemeClr val="lt1"/>
                </a:solidFill>
              </a:defRPr>
            </a:lvl1pPr>
            <a:lvl2pPr lvl="1" rtl="0">
              <a:spcBef>
                <a:spcPts val="0"/>
              </a:spcBef>
              <a:spcAft>
                <a:spcPts val="0"/>
              </a:spcAft>
              <a:buClr>
                <a:schemeClr val="lt1"/>
              </a:buClr>
              <a:buSzPts val="3100"/>
              <a:buNone/>
              <a:defRPr sz="3100">
                <a:solidFill>
                  <a:schemeClr val="lt1"/>
                </a:solidFill>
              </a:defRPr>
            </a:lvl2pPr>
            <a:lvl3pPr lvl="2" rtl="0">
              <a:spcBef>
                <a:spcPts val="0"/>
              </a:spcBef>
              <a:spcAft>
                <a:spcPts val="0"/>
              </a:spcAft>
              <a:buClr>
                <a:schemeClr val="lt1"/>
              </a:buClr>
              <a:buSzPts val="3100"/>
              <a:buNone/>
              <a:defRPr sz="3100">
                <a:solidFill>
                  <a:schemeClr val="lt1"/>
                </a:solidFill>
              </a:defRPr>
            </a:lvl3pPr>
            <a:lvl4pPr lvl="3" rtl="0">
              <a:spcBef>
                <a:spcPts val="0"/>
              </a:spcBef>
              <a:spcAft>
                <a:spcPts val="0"/>
              </a:spcAft>
              <a:buClr>
                <a:schemeClr val="lt1"/>
              </a:buClr>
              <a:buSzPts val="3100"/>
              <a:buNone/>
              <a:defRPr sz="3100">
                <a:solidFill>
                  <a:schemeClr val="lt1"/>
                </a:solidFill>
              </a:defRPr>
            </a:lvl4pPr>
            <a:lvl5pPr lvl="4" rtl="0">
              <a:spcBef>
                <a:spcPts val="0"/>
              </a:spcBef>
              <a:spcAft>
                <a:spcPts val="0"/>
              </a:spcAft>
              <a:buClr>
                <a:schemeClr val="lt1"/>
              </a:buClr>
              <a:buSzPts val="3100"/>
              <a:buNone/>
              <a:defRPr sz="3100">
                <a:solidFill>
                  <a:schemeClr val="lt1"/>
                </a:solidFill>
              </a:defRPr>
            </a:lvl5pPr>
            <a:lvl6pPr lvl="5" rtl="0">
              <a:spcBef>
                <a:spcPts val="0"/>
              </a:spcBef>
              <a:spcAft>
                <a:spcPts val="0"/>
              </a:spcAft>
              <a:buClr>
                <a:schemeClr val="lt1"/>
              </a:buClr>
              <a:buSzPts val="3100"/>
              <a:buNone/>
              <a:defRPr sz="3100">
                <a:solidFill>
                  <a:schemeClr val="lt1"/>
                </a:solidFill>
              </a:defRPr>
            </a:lvl6pPr>
            <a:lvl7pPr lvl="6" rtl="0">
              <a:spcBef>
                <a:spcPts val="0"/>
              </a:spcBef>
              <a:spcAft>
                <a:spcPts val="0"/>
              </a:spcAft>
              <a:buClr>
                <a:schemeClr val="lt1"/>
              </a:buClr>
              <a:buSzPts val="3100"/>
              <a:buNone/>
              <a:defRPr sz="3100">
                <a:solidFill>
                  <a:schemeClr val="lt1"/>
                </a:solidFill>
              </a:defRPr>
            </a:lvl7pPr>
            <a:lvl8pPr lvl="7" rtl="0">
              <a:spcBef>
                <a:spcPts val="0"/>
              </a:spcBef>
              <a:spcAft>
                <a:spcPts val="0"/>
              </a:spcAft>
              <a:buClr>
                <a:schemeClr val="lt1"/>
              </a:buClr>
              <a:buSzPts val="3100"/>
              <a:buNone/>
              <a:defRPr sz="3100">
                <a:solidFill>
                  <a:schemeClr val="lt1"/>
                </a:solidFill>
              </a:defRPr>
            </a:lvl8pPr>
            <a:lvl9pPr lvl="8" rtl="0">
              <a:spcBef>
                <a:spcPts val="0"/>
              </a:spcBef>
              <a:spcAft>
                <a:spcPts val="0"/>
              </a:spcAft>
              <a:buClr>
                <a:schemeClr val="lt1"/>
              </a:buClr>
              <a:buSzPts val="3100"/>
              <a:buNone/>
              <a:defRPr sz="3100">
                <a:solidFill>
                  <a:schemeClr val="lt1"/>
                </a:solidFill>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Custom Layout 2 1">
  <p:cSld name="CUSTOM_1_1">
    <p:bg>
      <p:bgPr>
        <a:gradFill>
          <a:gsLst>
            <a:gs pos="0">
              <a:srgbClr val="005D9B"/>
            </a:gs>
            <a:gs pos="100000">
              <a:srgbClr val="1C4587"/>
            </a:gs>
          </a:gsLst>
          <a:lin ang="2700006" scaled="0"/>
        </a:gradFill>
        <a:effectLst/>
      </p:bgPr>
    </p:bg>
    <p:spTree>
      <p:nvGrpSpPr>
        <p:cNvPr id="1" name="Shape 112"/>
        <p:cNvGrpSpPr/>
        <p:nvPr/>
      </p:nvGrpSpPr>
      <p:grpSpPr>
        <a:xfrm>
          <a:off x="0" y="0"/>
          <a:ext cx="0" cy="0"/>
          <a:chOff x="0" y="0"/>
          <a:chExt cx="0" cy="0"/>
        </a:xfrm>
      </p:grpSpPr>
      <p:pic>
        <p:nvPicPr>
          <p:cNvPr id="113" name="Google Shape;113;p30"/>
          <p:cNvPicPr preferRelativeResize="0"/>
          <p:nvPr/>
        </p:nvPicPr>
        <p:blipFill>
          <a:blip r:embed="rId2">
            <a:alphaModFix/>
          </a:blip>
          <a:stretch>
            <a:fillRect/>
          </a:stretch>
        </p:blipFill>
        <p:spPr>
          <a:xfrm>
            <a:off x="6990319" y="184688"/>
            <a:ext cx="2038087" cy="722625"/>
          </a:xfrm>
          <a:prstGeom prst="rect">
            <a:avLst/>
          </a:prstGeom>
          <a:noFill/>
          <a:ln>
            <a:noFill/>
          </a:ln>
        </p:spPr>
      </p:pic>
      <p:sp>
        <p:nvSpPr>
          <p:cNvPr id="114" name="Google Shape;114;p30"/>
          <p:cNvSpPr/>
          <p:nvPr/>
        </p:nvSpPr>
        <p:spPr>
          <a:xfrm rot="-4586539">
            <a:off x="238370" y="2634203"/>
            <a:ext cx="6367946" cy="286745"/>
          </a:xfrm>
          <a:prstGeom prst="rect">
            <a:avLst/>
          </a:prstGeom>
          <a:solidFill>
            <a:srgbClr val="FFFFFF"/>
          </a:solidFill>
          <a:ln>
            <a:noFill/>
          </a:ln>
          <a:effectLst>
            <a:outerShdw blurRad="57150" dist="19050" dir="5400000" algn="bl" rotWithShape="0">
              <a:srgbClr val="000000">
                <a:alpha val="50000"/>
              </a:srgbClr>
            </a:outerShdw>
          </a:effectLst>
        </p:spPr>
        <p:txBody>
          <a:bodyPr spcFirstLastPara="1" wrap="square" lIns="71100" tIns="71100" rIns="71100" bIns="71100" anchor="ctr" anchorCtr="0">
            <a:noAutofit/>
          </a:bodyPr>
          <a:lstStyle/>
          <a:p>
            <a:pPr marL="0" lvl="0" indent="0" algn="l" rtl="0">
              <a:spcBef>
                <a:spcPts val="0"/>
              </a:spcBef>
              <a:spcAft>
                <a:spcPts val="0"/>
              </a:spcAft>
              <a:buNone/>
            </a:pPr>
            <a:endParaRPr/>
          </a:p>
        </p:txBody>
      </p:sp>
      <p:sp>
        <p:nvSpPr>
          <p:cNvPr id="115" name="Google Shape;115;p30"/>
          <p:cNvSpPr txBox="1">
            <a:spLocks noGrp="1"/>
          </p:cNvSpPr>
          <p:nvPr>
            <p:ph type="title"/>
          </p:nvPr>
        </p:nvSpPr>
        <p:spPr>
          <a:xfrm>
            <a:off x="4664063" y="2593625"/>
            <a:ext cx="2887800" cy="527700"/>
          </a:xfrm>
          <a:prstGeom prst="rect">
            <a:avLst/>
          </a:prstGeom>
        </p:spPr>
        <p:txBody>
          <a:bodyPr spcFirstLastPara="1" wrap="square" lIns="71100" tIns="71100" rIns="71100" bIns="71100" anchor="ctr" anchorCtr="0">
            <a:noAutofit/>
          </a:bodyPr>
          <a:lstStyle>
            <a:lvl1pPr lvl="0" rtl="0">
              <a:spcBef>
                <a:spcPts val="0"/>
              </a:spcBef>
              <a:spcAft>
                <a:spcPts val="0"/>
              </a:spcAft>
              <a:buClr>
                <a:schemeClr val="lt1"/>
              </a:buClr>
              <a:buSzPts val="3100"/>
              <a:buNone/>
              <a:defRPr sz="3100">
                <a:solidFill>
                  <a:schemeClr val="lt1"/>
                </a:solidFill>
              </a:defRPr>
            </a:lvl1pPr>
            <a:lvl2pPr lvl="1" rtl="0">
              <a:spcBef>
                <a:spcPts val="0"/>
              </a:spcBef>
              <a:spcAft>
                <a:spcPts val="0"/>
              </a:spcAft>
              <a:buClr>
                <a:schemeClr val="lt1"/>
              </a:buClr>
              <a:buSzPts val="3100"/>
              <a:buNone/>
              <a:defRPr sz="3100">
                <a:solidFill>
                  <a:schemeClr val="lt1"/>
                </a:solidFill>
              </a:defRPr>
            </a:lvl2pPr>
            <a:lvl3pPr lvl="2" rtl="0">
              <a:spcBef>
                <a:spcPts val="0"/>
              </a:spcBef>
              <a:spcAft>
                <a:spcPts val="0"/>
              </a:spcAft>
              <a:buClr>
                <a:schemeClr val="lt1"/>
              </a:buClr>
              <a:buSzPts val="3100"/>
              <a:buNone/>
              <a:defRPr sz="3100">
                <a:solidFill>
                  <a:schemeClr val="lt1"/>
                </a:solidFill>
              </a:defRPr>
            </a:lvl3pPr>
            <a:lvl4pPr lvl="3" rtl="0">
              <a:spcBef>
                <a:spcPts val="0"/>
              </a:spcBef>
              <a:spcAft>
                <a:spcPts val="0"/>
              </a:spcAft>
              <a:buClr>
                <a:schemeClr val="lt1"/>
              </a:buClr>
              <a:buSzPts val="3100"/>
              <a:buNone/>
              <a:defRPr sz="3100">
                <a:solidFill>
                  <a:schemeClr val="lt1"/>
                </a:solidFill>
              </a:defRPr>
            </a:lvl4pPr>
            <a:lvl5pPr lvl="4" rtl="0">
              <a:spcBef>
                <a:spcPts val="0"/>
              </a:spcBef>
              <a:spcAft>
                <a:spcPts val="0"/>
              </a:spcAft>
              <a:buClr>
                <a:schemeClr val="lt1"/>
              </a:buClr>
              <a:buSzPts val="3100"/>
              <a:buNone/>
              <a:defRPr sz="3100">
                <a:solidFill>
                  <a:schemeClr val="lt1"/>
                </a:solidFill>
              </a:defRPr>
            </a:lvl5pPr>
            <a:lvl6pPr lvl="5" rtl="0">
              <a:spcBef>
                <a:spcPts val="0"/>
              </a:spcBef>
              <a:spcAft>
                <a:spcPts val="0"/>
              </a:spcAft>
              <a:buClr>
                <a:schemeClr val="lt1"/>
              </a:buClr>
              <a:buSzPts val="3100"/>
              <a:buNone/>
              <a:defRPr sz="3100">
                <a:solidFill>
                  <a:schemeClr val="lt1"/>
                </a:solidFill>
              </a:defRPr>
            </a:lvl6pPr>
            <a:lvl7pPr lvl="6" rtl="0">
              <a:spcBef>
                <a:spcPts val="0"/>
              </a:spcBef>
              <a:spcAft>
                <a:spcPts val="0"/>
              </a:spcAft>
              <a:buClr>
                <a:schemeClr val="lt1"/>
              </a:buClr>
              <a:buSzPts val="3100"/>
              <a:buNone/>
              <a:defRPr sz="3100">
                <a:solidFill>
                  <a:schemeClr val="lt1"/>
                </a:solidFill>
              </a:defRPr>
            </a:lvl7pPr>
            <a:lvl8pPr lvl="7" rtl="0">
              <a:spcBef>
                <a:spcPts val="0"/>
              </a:spcBef>
              <a:spcAft>
                <a:spcPts val="0"/>
              </a:spcAft>
              <a:buClr>
                <a:schemeClr val="lt1"/>
              </a:buClr>
              <a:buSzPts val="3100"/>
              <a:buNone/>
              <a:defRPr sz="3100">
                <a:solidFill>
                  <a:schemeClr val="lt1"/>
                </a:solidFill>
              </a:defRPr>
            </a:lvl8pPr>
            <a:lvl9pPr lvl="8" rtl="0">
              <a:spcBef>
                <a:spcPts val="0"/>
              </a:spcBef>
              <a:spcAft>
                <a:spcPts val="0"/>
              </a:spcAft>
              <a:buClr>
                <a:schemeClr val="lt1"/>
              </a:buClr>
              <a:buSzPts val="3100"/>
              <a:buNone/>
              <a:defRPr sz="3100">
                <a:solidFill>
                  <a:schemeClr val="lt1"/>
                </a:solidFill>
              </a:defRPr>
            </a:lvl9pPr>
          </a:lstStyle>
          <a:p>
            <a:endParaRPr/>
          </a:p>
        </p:txBody>
      </p:sp>
      <p:sp>
        <p:nvSpPr>
          <p:cNvPr id="116" name="Google Shape;116;p30"/>
          <p:cNvSpPr/>
          <p:nvPr/>
        </p:nvSpPr>
        <p:spPr>
          <a:xfrm rot="-4586539">
            <a:off x="-537395" y="2086701"/>
            <a:ext cx="6367946" cy="1272954"/>
          </a:xfrm>
          <a:prstGeom prst="rect">
            <a:avLst/>
          </a:prstGeom>
          <a:solidFill>
            <a:srgbClr val="FFFFFF"/>
          </a:solidFill>
          <a:ln>
            <a:noFill/>
          </a:ln>
        </p:spPr>
        <p:txBody>
          <a:bodyPr spcFirstLastPara="1" wrap="square" lIns="71100" tIns="71100" rIns="71100" bIns="71100" anchor="ctr" anchorCtr="0">
            <a:noAutofit/>
          </a:bodyPr>
          <a:lstStyle/>
          <a:p>
            <a:pPr marL="0" lvl="0" indent="0" algn="l" rtl="0">
              <a:spcBef>
                <a:spcPts val="0"/>
              </a:spcBef>
              <a:spcAft>
                <a:spcPts val="0"/>
              </a:spcAft>
              <a:buNone/>
            </a:pPr>
            <a:endParaRPr/>
          </a:p>
        </p:txBody>
      </p:sp>
      <p:sp>
        <p:nvSpPr>
          <p:cNvPr id="117" name="Google Shape;117;p30"/>
          <p:cNvSpPr/>
          <p:nvPr/>
        </p:nvSpPr>
        <p:spPr>
          <a:xfrm rot="-5399459">
            <a:off x="-1476038" y="1476646"/>
            <a:ext cx="5714100" cy="2760900"/>
          </a:xfrm>
          <a:prstGeom prst="rect">
            <a:avLst/>
          </a:prstGeom>
          <a:solidFill>
            <a:srgbClr val="FFFFFF"/>
          </a:solidFill>
          <a:ln>
            <a:noFill/>
          </a:ln>
        </p:spPr>
        <p:txBody>
          <a:bodyPr spcFirstLastPara="1" wrap="square" lIns="71100" tIns="71100" rIns="71100" bIns="71100"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lank 1">
  <p:cSld name="BLANK_1">
    <p:bg>
      <p:bgPr>
        <a:solidFill>
          <a:srgbClr val="FFFFFF"/>
        </a:solidFill>
        <a:effectLst/>
      </p:bgPr>
    </p:bg>
    <p:spTree>
      <p:nvGrpSpPr>
        <p:cNvPr id="1" name="Shape 118"/>
        <p:cNvGrpSpPr/>
        <p:nvPr/>
      </p:nvGrpSpPr>
      <p:grpSpPr>
        <a:xfrm>
          <a:off x="0" y="0"/>
          <a:ext cx="0" cy="0"/>
          <a:chOff x="0" y="0"/>
          <a:chExt cx="0" cy="0"/>
        </a:xfrm>
      </p:grpSpPr>
      <p:sp>
        <p:nvSpPr>
          <p:cNvPr id="119" name="Google Shape;119;p31"/>
          <p:cNvSpPr/>
          <p:nvPr/>
        </p:nvSpPr>
        <p:spPr>
          <a:xfrm rot="-5400000">
            <a:off x="4531200" y="-4531050"/>
            <a:ext cx="81600" cy="9144000"/>
          </a:xfrm>
          <a:prstGeom prst="rect">
            <a:avLst/>
          </a:prstGeom>
          <a:gradFill>
            <a:gsLst>
              <a:gs pos="0">
                <a:srgbClr val="005D9B"/>
              </a:gs>
              <a:gs pos="100000">
                <a:srgbClr val="1C4587"/>
              </a:gs>
            </a:gsLst>
            <a:lin ang="2700006" scaled="0"/>
          </a:gradFill>
          <a:ln>
            <a:noFill/>
          </a:ln>
        </p:spPr>
        <p:txBody>
          <a:bodyPr spcFirstLastPara="1" wrap="square" lIns="71100" tIns="71100" rIns="71100" bIns="71100"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0"/>
        <p:cNvGrpSpPr/>
        <p:nvPr/>
      </p:nvGrpSpPr>
      <p:grpSpPr>
        <a:xfrm>
          <a:off x="0" y="0"/>
          <a:ext cx="0" cy="0"/>
          <a:chOff x="0" y="0"/>
          <a:chExt cx="0" cy="0"/>
        </a:xfrm>
      </p:grpSpPr>
      <p:pic>
        <p:nvPicPr>
          <p:cNvPr id="121" name="Google Shape;121;p32"/>
          <p:cNvPicPr preferRelativeResize="0"/>
          <p:nvPr/>
        </p:nvPicPr>
        <p:blipFill>
          <a:blip r:embed="rId2">
            <a:alphaModFix/>
          </a:blip>
          <a:stretch>
            <a:fillRect/>
          </a:stretch>
        </p:blipFill>
        <p:spPr>
          <a:xfrm>
            <a:off x="7779544" y="5145521"/>
            <a:ext cx="1307306" cy="453560"/>
          </a:xfrm>
          <a:prstGeom prst="rect">
            <a:avLst/>
          </a:prstGeom>
          <a:noFill/>
          <a:ln>
            <a:noFill/>
          </a:ln>
        </p:spPr>
      </p:pic>
      <p:sp>
        <p:nvSpPr>
          <p:cNvPr id="122" name="Google Shape;122;p32"/>
          <p:cNvSpPr/>
          <p:nvPr/>
        </p:nvSpPr>
        <p:spPr>
          <a:xfrm rot="-5400000">
            <a:off x="4531200" y="-4531050"/>
            <a:ext cx="81600" cy="9144000"/>
          </a:xfrm>
          <a:prstGeom prst="rect">
            <a:avLst/>
          </a:prstGeom>
          <a:gradFill>
            <a:gsLst>
              <a:gs pos="0">
                <a:srgbClr val="005D9B"/>
              </a:gs>
              <a:gs pos="100000">
                <a:srgbClr val="1C4587"/>
              </a:gs>
            </a:gsLst>
            <a:lin ang="2700006" scaled="0"/>
          </a:gradFill>
          <a:ln>
            <a:noFill/>
          </a:ln>
        </p:spPr>
        <p:txBody>
          <a:bodyPr spcFirstLastPara="1" wrap="square" lIns="71100" tIns="71100" rIns="71100" bIns="71100"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94472"/>
            <a:ext cx="8520600" cy="636300"/>
          </a:xfrm>
          <a:prstGeom prst="rect">
            <a:avLst/>
          </a:prstGeom>
        </p:spPr>
        <p:txBody>
          <a:bodyPr spcFirstLastPara="1" wrap="square" lIns="127300" tIns="127300" rIns="127300" bIns="127300" anchor="t" anchorCtr="0">
            <a:normAutofit/>
          </a:bodyPr>
          <a:lstStyle>
            <a:lvl1pPr lvl="0">
              <a:spcBef>
                <a:spcPts val="0"/>
              </a:spcBef>
              <a:spcAft>
                <a:spcPts val="0"/>
              </a:spcAft>
              <a:buSzPts val="3900"/>
              <a:buNone/>
              <a:defRPr/>
            </a:lvl1pPr>
            <a:lvl2pPr lvl="1">
              <a:spcBef>
                <a:spcPts val="0"/>
              </a:spcBef>
              <a:spcAft>
                <a:spcPts val="0"/>
              </a:spcAft>
              <a:buSzPts val="3900"/>
              <a:buNone/>
              <a:defRPr/>
            </a:lvl2pPr>
            <a:lvl3pPr lvl="2">
              <a:spcBef>
                <a:spcPts val="0"/>
              </a:spcBef>
              <a:spcAft>
                <a:spcPts val="0"/>
              </a:spcAft>
              <a:buSzPts val="3900"/>
              <a:buNone/>
              <a:defRPr/>
            </a:lvl3pPr>
            <a:lvl4pPr lvl="3">
              <a:spcBef>
                <a:spcPts val="0"/>
              </a:spcBef>
              <a:spcAft>
                <a:spcPts val="0"/>
              </a:spcAft>
              <a:buSzPts val="3900"/>
              <a:buNone/>
              <a:defRPr/>
            </a:lvl4pPr>
            <a:lvl5pPr lvl="4">
              <a:spcBef>
                <a:spcPts val="0"/>
              </a:spcBef>
              <a:spcAft>
                <a:spcPts val="0"/>
              </a:spcAft>
              <a:buSzPts val="3900"/>
              <a:buNone/>
              <a:defRPr/>
            </a:lvl5pPr>
            <a:lvl6pPr lvl="5">
              <a:spcBef>
                <a:spcPts val="0"/>
              </a:spcBef>
              <a:spcAft>
                <a:spcPts val="0"/>
              </a:spcAft>
              <a:buSzPts val="3900"/>
              <a:buNone/>
              <a:defRPr/>
            </a:lvl6pPr>
            <a:lvl7pPr lvl="6">
              <a:spcBef>
                <a:spcPts val="0"/>
              </a:spcBef>
              <a:spcAft>
                <a:spcPts val="0"/>
              </a:spcAft>
              <a:buSzPts val="3900"/>
              <a:buNone/>
              <a:defRPr/>
            </a:lvl7pPr>
            <a:lvl8pPr lvl="7">
              <a:spcBef>
                <a:spcPts val="0"/>
              </a:spcBef>
              <a:spcAft>
                <a:spcPts val="0"/>
              </a:spcAft>
              <a:buSzPts val="3900"/>
              <a:buNone/>
              <a:defRPr/>
            </a:lvl8pPr>
            <a:lvl9pPr lvl="8">
              <a:spcBef>
                <a:spcPts val="0"/>
              </a:spcBef>
              <a:spcAft>
                <a:spcPts val="0"/>
              </a:spcAft>
              <a:buSzPts val="3900"/>
              <a:buNone/>
              <a:defRPr/>
            </a:lvl9pPr>
          </a:lstStyle>
          <a:p>
            <a:endParaRPr/>
          </a:p>
        </p:txBody>
      </p:sp>
      <p:sp>
        <p:nvSpPr>
          <p:cNvPr id="18" name="Google Shape;18;p4"/>
          <p:cNvSpPr txBox="1">
            <a:spLocks noGrp="1"/>
          </p:cNvSpPr>
          <p:nvPr>
            <p:ph type="body" idx="1"/>
          </p:nvPr>
        </p:nvSpPr>
        <p:spPr>
          <a:xfrm>
            <a:off x="311700" y="1280528"/>
            <a:ext cx="8520600" cy="3795900"/>
          </a:xfrm>
          <a:prstGeom prst="rect">
            <a:avLst/>
          </a:prstGeom>
        </p:spPr>
        <p:txBody>
          <a:bodyPr spcFirstLastPara="1" wrap="square" lIns="127300" tIns="127300" rIns="127300" bIns="127300" anchor="t" anchorCtr="0">
            <a:normAutofit/>
          </a:bodyPr>
          <a:lstStyle>
            <a:lvl1pPr marL="457200" lvl="0" indent="-387350">
              <a:spcBef>
                <a:spcPts val="0"/>
              </a:spcBef>
              <a:spcAft>
                <a:spcPts val="0"/>
              </a:spcAft>
              <a:buSzPts val="25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19" name="Google Shape;19;p4"/>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Main point 1">
  <p:cSld name="MAIN_POINT_1">
    <p:bg>
      <p:bgPr>
        <a:solidFill>
          <a:srgbClr val="0096FF"/>
        </a:solidFill>
        <a:effectLst/>
      </p:bgPr>
    </p:bg>
    <p:spTree>
      <p:nvGrpSpPr>
        <p:cNvPr id="1" name="Shape 123"/>
        <p:cNvGrpSpPr/>
        <p:nvPr/>
      </p:nvGrpSpPr>
      <p:grpSpPr>
        <a:xfrm>
          <a:off x="0" y="0"/>
          <a:ext cx="0" cy="0"/>
          <a:chOff x="0" y="0"/>
          <a:chExt cx="0" cy="0"/>
        </a:xfrm>
      </p:grpSpPr>
      <p:sp>
        <p:nvSpPr>
          <p:cNvPr id="124" name="Google Shape;124;p33"/>
          <p:cNvSpPr txBox="1">
            <a:spLocks noGrp="1"/>
          </p:cNvSpPr>
          <p:nvPr>
            <p:ph type="title"/>
          </p:nvPr>
        </p:nvSpPr>
        <p:spPr>
          <a:xfrm>
            <a:off x="490250" y="584833"/>
            <a:ext cx="5604000" cy="4545300"/>
          </a:xfrm>
          <a:prstGeom prst="rect">
            <a:avLst/>
          </a:prstGeom>
        </p:spPr>
        <p:txBody>
          <a:bodyPr spcFirstLastPara="1" wrap="square" lIns="94800" tIns="94800" rIns="94800" bIns="94800" anchor="ctr" anchorCtr="0">
            <a:noAutofit/>
          </a:bodyPr>
          <a:lstStyle>
            <a:lvl1pPr lvl="0" rtl="0">
              <a:spcBef>
                <a:spcPts val="0"/>
              </a:spcBef>
              <a:spcAft>
                <a:spcPts val="0"/>
              </a:spcAft>
              <a:buClr>
                <a:schemeClr val="lt1"/>
              </a:buClr>
              <a:buSzPts val="5000"/>
              <a:buChar char="●"/>
              <a:defRPr sz="5000">
                <a:solidFill>
                  <a:schemeClr val="lt1"/>
                </a:solidFill>
              </a:defRPr>
            </a:lvl1pPr>
            <a:lvl2pPr lvl="1" rtl="0">
              <a:spcBef>
                <a:spcPts val="0"/>
              </a:spcBef>
              <a:spcAft>
                <a:spcPts val="0"/>
              </a:spcAft>
              <a:buClr>
                <a:schemeClr val="lt1"/>
              </a:buClr>
              <a:buSzPts val="5000"/>
              <a:buChar char="○"/>
              <a:defRPr sz="5000">
                <a:solidFill>
                  <a:schemeClr val="lt1"/>
                </a:solidFill>
              </a:defRPr>
            </a:lvl2pPr>
            <a:lvl3pPr lvl="2" rtl="0">
              <a:spcBef>
                <a:spcPts val="0"/>
              </a:spcBef>
              <a:spcAft>
                <a:spcPts val="0"/>
              </a:spcAft>
              <a:buClr>
                <a:schemeClr val="lt1"/>
              </a:buClr>
              <a:buSzPts val="5000"/>
              <a:buChar char="■"/>
              <a:defRPr sz="5000">
                <a:solidFill>
                  <a:schemeClr val="lt1"/>
                </a:solidFill>
              </a:defRPr>
            </a:lvl3pPr>
            <a:lvl4pPr lvl="3" rtl="0">
              <a:spcBef>
                <a:spcPts val="0"/>
              </a:spcBef>
              <a:spcAft>
                <a:spcPts val="0"/>
              </a:spcAft>
              <a:buClr>
                <a:schemeClr val="lt1"/>
              </a:buClr>
              <a:buSzPts val="5000"/>
              <a:buChar char="●"/>
              <a:defRPr sz="5000">
                <a:solidFill>
                  <a:schemeClr val="lt1"/>
                </a:solidFill>
              </a:defRPr>
            </a:lvl4pPr>
            <a:lvl5pPr lvl="4" rtl="0">
              <a:spcBef>
                <a:spcPts val="0"/>
              </a:spcBef>
              <a:spcAft>
                <a:spcPts val="0"/>
              </a:spcAft>
              <a:buClr>
                <a:schemeClr val="lt1"/>
              </a:buClr>
              <a:buSzPts val="5000"/>
              <a:buChar char="○"/>
              <a:defRPr sz="5000">
                <a:solidFill>
                  <a:schemeClr val="lt1"/>
                </a:solidFill>
              </a:defRPr>
            </a:lvl5pPr>
            <a:lvl6pPr lvl="5" rtl="0">
              <a:spcBef>
                <a:spcPts val="0"/>
              </a:spcBef>
              <a:spcAft>
                <a:spcPts val="0"/>
              </a:spcAft>
              <a:buClr>
                <a:schemeClr val="lt1"/>
              </a:buClr>
              <a:buSzPts val="5000"/>
              <a:buChar char="■"/>
              <a:defRPr sz="5000">
                <a:solidFill>
                  <a:schemeClr val="lt1"/>
                </a:solidFill>
              </a:defRPr>
            </a:lvl6pPr>
            <a:lvl7pPr lvl="6" rtl="0">
              <a:spcBef>
                <a:spcPts val="0"/>
              </a:spcBef>
              <a:spcAft>
                <a:spcPts val="0"/>
              </a:spcAft>
              <a:buClr>
                <a:schemeClr val="lt1"/>
              </a:buClr>
              <a:buSzPts val="5000"/>
              <a:buChar char="●"/>
              <a:defRPr sz="5000">
                <a:solidFill>
                  <a:schemeClr val="lt1"/>
                </a:solidFill>
              </a:defRPr>
            </a:lvl7pPr>
            <a:lvl8pPr lvl="7" rtl="0">
              <a:spcBef>
                <a:spcPts val="0"/>
              </a:spcBef>
              <a:spcAft>
                <a:spcPts val="0"/>
              </a:spcAft>
              <a:buClr>
                <a:schemeClr val="lt1"/>
              </a:buClr>
              <a:buSzPts val="5000"/>
              <a:buChar char="○"/>
              <a:defRPr sz="5000">
                <a:solidFill>
                  <a:schemeClr val="lt1"/>
                </a:solidFill>
              </a:defRPr>
            </a:lvl8pPr>
            <a:lvl9pPr lvl="8" rtl="0">
              <a:spcBef>
                <a:spcPts val="0"/>
              </a:spcBef>
              <a:spcAft>
                <a:spcPts val="0"/>
              </a:spcAft>
              <a:buClr>
                <a:schemeClr val="lt1"/>
              </a:buClr>
              <a:buSzPts val="5000"/>
              <a:buChar char="■"/>
              <a:defRPr sz="5000">
                <a:solidFill>
                  <a:schemeClr val="lt1"/>
                </a:solidFill>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Blank 6">
  <p:cSld name="BLANK_8">
    <p:bg>
      <p:bgPr>
        <a:solidFill>
          <a:srgbClr val="FFFFFF"/>
        </a:solidFill>
        <a:effectLst/>
      </p:bgPr>
    </p:bg>
    <p:spTree>
      <p:nvGrpSpPr>
        <p:cNvPr id="1" name="Shape 125"/>
        <p:cNvGrpSpPr/>
        <p:nvPr/>
      </p:nvGrpSpPr>
      <p:grpSpPr>
        <a:xfrm>
          <a:off x="0" y="0"/>
          <a:ext cx="0" cy="0"/>
          <a:chOff x="0" y="0"/>
          <a:chExt cx="0" cy="0"/>
        </a:xfrm>
      </p:grpSpPr>
      <p:cxnSp>
        <p:nvCxnSpPr>
          <p:cNvPr id="126" name="Google Shape;126;p34"/>
          <p:cNvCxnSpPr/>
          <p:nvPr/>
        </p:nvCxnSpPr>
        <p:spPr>
          <a:xfrm>
            <a:off x="188850" y="5448389"/>
            <a:ext cx="7902000" cy="0"/>
          </a:xfrm>
          <a:prstGeom prst="straightConnector1">
            <a:avLst/>
          </a:prstGeom>
          <a:noFill/>
          <a:ln w="9525" cap="flat" cmpd="sng">
            <a:solidFill>
              <a:srgbClr val="B7B7B7"/>
            </a:solidFill>
            <a:prstDash val="solid"/>
            <a:round/>
            <a:headEnd type="none" w="med" len="med"/>
            <a:tailEnd type="none" w="med" len="med"/>
          </a:ln>
        </p:spPr>
      </p:cxnSp>
      <p:sp>
        <p:nvSpPr>
          <p:cNvPr id="127" name="Google Shape;127;p34"/>
          <p:cNvSpPr txBox="1"/>
          <p:nvPr/>
        </p:nvSpPr>
        <p:spPr>
          <a:xfrm>
            <a:off x="125750" y="5398083"/>
            <a:ext cx="5026500" cy="299100"/>
          </a:xfrm>
          <a:prstGeom prst="rect">
            <a:avLst/>
          </a:prstGeom>
          <a:noFill/>
          <a:ln>
            <a:noFill/>
          </a:ln>
        </p:spPr>
        <p:txBody>
          <a:bodyPr spcFirstLastPara="1" wrap="square" lIns="94800" tIns="94800" rIns="94800" bIns="94800" anchor="t" anchorCtr="0">
            <a:spAutoFit/>
          </a:bodyPr>
          <a:lstStyle/>
          <a:p>
            <a:pPr marL="0" lvl="0" indent="0" algn="l" rtl="0">
              <a:spcBef>
                <a:spcPts val="0"/>
              </a:spcBef>
              <a:spcAft>
                <a:spcPts val="0"/>
              </a:spcAft>
              <a:buNone/>
            </a:pPr>
            <a:r>
              <a:rPr lang="fr" sz="700">
                <a:solidFill>
                  <a:srgbClr val="999999"/>
                </a:solidFill>
                <a:latin typeface="Trebuchet MS"/>
                <a:ea typeface="Trebuchet MS"/>
                <a:cs typeface="Trebuchet MS"/>
                <a:sym typeface="Trebuchet MS"/>
              </a:rPr>
              <a:t>Prepared by Tango Start - strictly confidential</a:t>
            </a:r>
            <a:endParaRPr sz="700">
              <a:solidFill>
                <a:srgbClr val="999999"/>
              </a:solidFill>
              <a:latin typeface="Trebuchet MS"/>
              <a:ea typeface="Trebuchet MS"/>
              <a:cs typeface="Trebuchet MS"/>
              <a:sym typeface="Trebuchet MS"/>
            </a:endParaRPr>
          </a:p>
        </p:txBody>
      </p:sp>
      <p:pic>
        <p:nvPicPr>
          <p:cNvPr id="128" name="Google Shape;128;p34"/>
          <p:cNvPicPr preferRelativeResize="0"/>
          <p:nvPr/>
        </p:nvPicPr>
        <p:blipFill>
          <a:blip r:embed="rId2">
            <a:alphaModFix/>
          </a:blip>
          <a:stretch>
            <a:fillRect/>
          </a:stretch>
        </p:blipFill>
        <p:spPr>
          <a:xfrm>
            <a:off x="8252050" y="5321738"/>
            <a:ext cx="626901" cy="22797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94472"/>
            <a:ext cx="8520600" cy="636300"/>
          </a:xfrm>
          <a:prstGeom prst="rect">
            <a:avLst/>
          </a:prstGeom>
        </p:spPr>
        <p:txBody>
          <a:bodyPr spcFirstLastPara="1" wrap="square" lIns="127300" tIns="127300" rIns="127300" bIns="127300" anchor="t" anchorCtr="0">
            <a:normAutofit/>
          </a:bodyPr>
          <a:lstStyle>
            <a:lvl1pPr lvl="0">
              <a:spcBef>
                <a:spcPts val="0"/>
              </a:spcBef>
              <a:spcAft>
                <a:spcPts val="0"/>
              </a:spcAft>
              <a:buSzPts val="3900"/>
              <a:buNone/>
              <a:defRPr/>
            </a:lvl1pPr>
            <a:lvl2pPr lvl="1">
              <a:spcBef>
                <a:spcPts val="0"/>
              </a:spcBef>
              <a:spcAft>
                <a:spcPts val="0"/>
              </a:spcAft>
              <a:buSzPts val="3900"/>
              <a:buNone/>
              <a:defRPr/>
            </a:lvl2pPr>
            <a:lvl3pPr lvl="2">
              <a:spcBef>
                <a:spcPts val="0"/>
              </a:spcBef>
              <a:spcAft>
                <a:spcPts val="0"/>
              </a:spcAft>
              <a:buSzPts val="3900"/>
              <a:buNone/>
              <a:defRPr/>
            </a:lvl3pPr>
            <a:lvl4pPr lvl="3">
              <a:spcBef>
                <a:spcPts val="0"/>
              </a:spcBef>
              <a:spcAft>
                <a:spcPts val="0"/>
              </a:spcAft>
              <a:buSzPts val="3900"/>
              <a:buNone/>
              <a:defRPr/>
            </a:lvl4pPr>
            <a:lvl5pPr lvl="4">
              <a:spcBef>
                <a:spcPts val="0"/>
              </a:spcBef>
              <a:spcAft>
                <a:spcPts val="0"/>
              </a:spcAft>
              <a:buSzPts val="3900"/>
              <a:buNone/>
              <a:defRPr/>
            </a:lvl5pPr>
            <a:lvl6pPr lvl="5">
              <a:spcBef>
                <a:spcPts val="0"/>
              </a:spcBef>
              <a:spcAft>
                <a:spcPts val="0"/>
              </a:spcAft>
              <a:buSzPts val="3900"/>
              <a:buNone/>
              <a:defRPr/>
            </a:lvl6pPr>
            <a:lvl7pPr lvl="6">
              <a:spcBef>
                <a:spcPts val="0"/>
              </a:spcBef>
              <a:spcAft>
                <a:spcPts val="0"/>
              </a:spcAft>
              <a:buSzPts val="3900"/>
              <a:buNone/>
              <a:defRPr/>
            </a:lvl7pPr>
            <a:lvl8pPr lvl="7">
              <a:spcBef>
                <a:spcPts val="0"/>
              </a:spcBef>
              <a:spcAft>
                <a:spcPts val="0"/>
              </a:spcAft>
              <a:buSzPts val="3900"/>
              <a:buNone/>
              <a:defRPr/>
            </a:lvl8pPr>
            <a:lvl9pPr lvl="8">
              <a:spcBef>
                <a:spcPts val="0"/>
              </a:spcBef>
              <a:spcAft>
                <a:spcPts val="0"/>
              </a:spcAft>
              <a:buSzPts val="3900"/>
              <a:buNone/>
              <a:defRPr/>
            </a:lvl9pPr>
          </a:lstStyle>
          <a:p>
            <a:endParaRPr/>
          </a:p>
        </p:txBody>
      </p:sp>
      <p:sp>
        <p:nvSpPr>
          <p:cNvPr id="22" name="Google Shape;22;p5"/>
          <p:cNvSpPr txBox="1">
            <a:spLocks noGrp="1"/>
          </p:cNvSpPr>
          <p:nvPr>
            <p:ph type="body" idx="1"/>
          </p:nvPr>
        </p:nvSpPr>
        <p:spPr>
          <a:xfrm>
            <a:off x="311700" y="1280528"/>
            <a:ext cx="3999900" cy="3795900"/>
          </a:xfrm>
          <a:prstGeom prst="rect">
            <a:avLst/>
          </a:prstGeom>
        </p:spPr>
        <p:txBody>
          <a:bodyPr spcFirstLastPara="1" wrap="square" lIns="127300" tIns="127300" rIns="127300" bIns="1273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3" name="Google Shape;23;p5"/>
          <p:cNvSpPr txBox="1">
            <a:spLocks noGrp="1"/>
          </p:cNvSpPr>
          <p:nvPr>
            <p:ph type="body" idx="2"/>
          </p:nvPr>
        </p:nvSpPr>
        <p:spPr>
          <a:xfrm>
            <a:off x="4832400" y="1280528"/>
            <a:ext cx="3999900" cy="3795900"/>
          </a:xfrm>
          <a:prstGeom prst="rect">
            <a:avLst/>
          </a:prstGeom>
        </p:spPr>
        <p:txBody>
          <a:bodyPr spcFirstLastPara="1" wrap="square" lIns="127300" tIns="127300" rIns="127300" bIns="1273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4" name="Google Shape;24;p5"/>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94472"/>
            <a:ext cx="8520600" cy="636300"/>
          </a:xfrm>
          <a:prstGeom prst="rect">
            <a:avLst/>
          </a:prstGeom>
        </p:spPr>
        <p:txBody>
          <a:bodyPr spcFirstLastPara="1" wrap="square" lIns="127300" tIns="127300" rIns="127300" bIns="127300" anchor="t" anchorCtr="0">
            <a:normAutofit/>
          </a:bodyPr>
          <a:lstStyle>
            <a:lvl1pPr lvl="0">
              <a:spcBef>
                <a:spcPts val="0"/>
              </a:spcBef>
              <a:spcAft>
                <a:spcPts val="0"/>
              </a:spcAft>
              <a:buSzPts val="3900"/>
              <a:buNone/>
              <a:defRPr/>
            </a:lvl1pPr>
            <a:lvl2pPr lvl="1">
              <a:spcBef>
                <a:spcPts val="0"/>
              </a:spcBef>
              <a:spcAft>
                <a:spcPts val="0"/>
              </a:spcAft>
              <a:buSzPts val="3900"/>
              <a:buNone/>
              <a:defRPr/>
            </a:lvl2pPr>
            <a:lvl3pPr lvl="2">
              <a:spcBef>
                <a:spcPts val="0"/>
              </a:spcBef>
              <a:spcAft>
                <a:spcPts val="0"/>
              </a:spcAft>
              <a:buSzPts val="3900"/>
              <a:buNone/>
              <a:defRPr/>
            </a:lvl3pPr>
            <a:lvl4pPr lvl="3">
              <a:spcBef>
                <a:spcPts val="0"/>
              </a:spcBef>
              <a:spcAft>
                <a:spcPts val="0"/>
              </a:spcAft>
              <a:buSzPts val="3900"/>
              <a:buNone/>
              <a:defRPr/>
            </a:lvl4pPr>
            <a:lvl5pPr lvl="4">
              <a:spcBef>
                <a:spcPts val="0"/>
              </a:spcBef>
              <a:spcAft>
                <a:spcPts val="0"/>
              </a:spcAft>
              <a:buSzPts val="3900"/>
              <a:buNone/>
              <a:defRPr/>
            </a:lvl5pPr>
            <a:lvl6pPr lvl="5">
              <a:spcBef>
                <a:spcPts val="0"/>
              </a:spcBef>
              <a:spcAft>
                <a:spcPts val="0"/>
              </a:spcAft>
              <a:buSzPts val="3900"/>
              <a:buNone/>
              <a:defRPr/>
            </a:lvl6pPr>
            <a:lvl7pPr lvl="6">
              <a:spcBef>
                <a:spcPts val="0"/>
              </a:spcBef>
              <a:spcAft>
                <a:spcPts val="0"/>
              </a:spcAft>
              <a:buSzPts val="3900"/>
              <a:buNone/>
              <a:defRPr/>
            </a:lvl7pPr>
            <a:lvl8pPr lvl="7">
              <a:spcBef>
                <a:spcPts val="0"/>
              </a:spcBef>
              <a:spcAft>
                <a:spcPts val="0"/>
              </a:spcAft>
              <a:buSzPts val="3900"/>
              <a:buNone/>
              <a:defRPr/>
            </a:lvl8pPr>
            <a:lvl9pPr lvl="8">
              <a:spcBef>
                <a:spcPts val="0"/>
              </a:spcBef>
              <a:spcAft>
                <a:spcPts val="0"/>
              </a:spcAft>
              <a:buSzPts val="3900"/>
              <a:buNone/>
              <a:defRPr/>
            </a:lvl9pPr>
          </a:lstStyle>
          <a:p>
            <a:endParaRPr/>
          </a:p>
        </p:txBody>
      </p:sp>
      <p:sp>
        <p:nvSpPr>
          <p:cNvPr id="27" name="Google Shape;27;p6"/>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617333"/>
            <a:ext cx="2808000" cy="839700"/>
          </a:xfrm>
          <a:prstGeom prst="rect">
            <a:avLst/>
          </a:prstGeom>
        </p:spPr>
        <p:txBody>
          <a:bodyPr spcFirstLastPara="1" wrap="square" lIns="127300" tIns="127300" rIns="127300" bIns="127300" anchor="b" anchorCtr="0">
            <a:normAutofit/>
          </a:bodyPr>
          <a:lstStyle>
            <a:lvl1pPr lvl="0">
              <a:spcBef>
                <a:spcPts val="0"/>
              </a:spcBef>
              <a:spcAft>
                <a:spcPts val="0"/>
              </a:spcAft>
              <a:buSzPts val="3300"/>
              <a:buNone/>
              <a:defRPr sz="3300"/>
            </a:lvl1pPr>
            <a:lvl2pPr lvl="1">
              <a:spcBef>
                <a:spcPts val="0"/>
              </a:spcBef>
              <a:spcAft>
                <a:spcPts val="0"/>
              </a:spcAft>
              <a:buSzPts val="3300"/>
              <a:buNone/>
              <a:defRPr sz="3300"/>
            </a:lvl2pPr>
            <a:lvl3pPr lvl="2">
              <a:spcBef>
                <a:spcPts val="0"/>
              </a:spcBef>
              <a:spcAft>
                <a:spcPts val="0"/>
              </a:spcAft>
              <a:buSzPts val="3300"/>
              <a:buNone/>
              <a:defRPr sz="3300"/>
            </a:lvl3pPr>
            <a:lvl4pPr lvl="3">
              <a:spcBef>
                <a:spcPts val="0"/>
              </a:spcBef>
              <a:spcAft>
                <a:spcPts val="0"/>
              </a:spcAft>
              <a:buSzPts val="3300"/>
              <a:buNone/>
              <a:defRPr sz="3300"/>
            </a:lvl4pPr>
            <a:lvl5pPr lvl="4">
              <a:spcBef>
                <a:spcPts val="0"/>
              </a:spcBef>
              <a:spcAft>
                <a:spcPts val="0"/>
              </a:spcAft>
              <a:buSzPts val="3300"/>
              <a:buNone/>
              <a:defRPr sz="3300"/>
            </a:lvl5pPr>
            <a:lvl6pPr lvl="5">
              <a:spcBef>
                <a:spcPts val="0"/>
              </a:spcBef>
              <a:spcAft>
                <a:spcPts val="0"/>
              </a:spcAft>
              <a:buSzPts val="3300"/>
              <a:buNone/>
              <a:defRPr sz="3300"/>
            </a:lvl6pPr>
            <a:lvl7pPr lvl="6">
              <a:spcBef>
                <a:spcPts val="0"/>
              </a:spcBef>
              <a:spcAft>
                <a:spcPts val="0"/>
              </a:spcAft>
              <a:buSzPts val="3300"/>
              <a:buNone/>
              <a:defRPr sz="3300"/>
            </a:lvl7pPr>
            <a:lvl8pPr lvl="7">
              <a:spcBef>
                <a:spcPts val="0"/>
              </a:spcBef>
              <a:spcAft>
                <a:spcPts val="0"/>
              </a:spcAft>
              <a:buSzPts val="3300"/>
              <a:buNone/>
              <a:defRPr sz="3300"/>
            </a:lvl8pPr>
            <a:lvl9pPr lvl="8">
              <a:spcBef>
                <a:spcPts val="0"/>
              </a:spcBef>
              <a:spcAft>
                <a:spcPts val="0"/>
              </a:spcAft>
              <a:buSzPts val="3300"/>
              <a:buNone/>
              <a:defRPr sz="3300"/>
            </a:lvl9pPr>
          </a:lstStyle>
          <a:p>
            <a:endParaRPr/>
          </a:p>
        </p:txBody>
      </p:sp>
      <p:sp>
        <p:nvSpPr>
          <p:cNvPr id="30" name="Google Shape;30;p7"/>
          <p:cNvSpPr txBox="1">
            <a:spLocks noGrp="1"/>
          </p:cNvSpPr>
          <p:nvPr>
            <p:ph type="body" idx="1"/>
          </p:nvPr>
        </p:nvSpPr>
        <p:spPr>
          <a:xfrm>
            <a:off x="311700" y="1544000"/>
            <a:ext cx="2808000" cy="3532500"/>
          </a:xfrm>
          <a:prstGeom prst="rect">
            <a:avLst/>
          </a:prstGeom>
        </p:spPr>
        <p:txBody>
          <a:bodyPr spcFirstLastPara="1" wrap="square" lIns="127300" tIns="127300" rIns="127300" bIns="127300" anchor="t" anchorCtr="0">
            <a:normAutofit/>
          </a:bodyPr>
          <a:lstStyle>
            <a:lvl1pPr marL="457200" lvl="0" indent="-330200">
              <a:spcBef>
                <a:spcPts val="0"/>
              </a:spcBef>
              <a:spcAft>
                <a:spcPts val="0"/>
              </a:spcAft>
              <a:buSzPts val="1600"/>
              <a:buChar char="●"/>
              <a:defRPr sz="16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31" name="Google Shape;31;p7"/>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500167"/>
            <a:ext cx="6367800" cy="4545300"/>
          </a:xfrm>
          <a:prstGeom prst="rect">
            <a:avLst/>
          </a:prstGeom>
        </p:spPr>
        <p:txBody>
          <a:bodyPr spcFirstLastPara="1" wrap="square" lIns="127300" tIns="127300" rIns="127300" bIns="127300" anchor="ctr" anchorCtr="0">
            <a:normAutofit/>
          </a:bodyPr>
          <a:lstStyle>
            <a:lvl1pPr lvl="0">
              <a:spcBef>
                <a:spcPts val="0"/>
              </a:spcBef>
              <a:spcAft>
                <a:spcPts val="0"/>
              </a:spcAft>
              <a:buSzPts val="6700"/>
              <a:buNone/>
              <a:defRPr sz="6700"/>
            </a:lvl1pPr>
            <a:lvl2pPr lvl="1">
              <a:spcBef>
                <a:spcPts val="0"/>
              </a:spcBef>
              <a:spcAft>
                <a:spcPts val="0"/>
              </a:spcAft>
              <a:buSzPts val="6700"/>
              <a:buNone/>
              <a:defRPr sz="6700"/>
            </a:lvl2pPr>
            <a:lvl3pPr lvl="2">
              <a:spcBef>
                <a:spcPts val="0"/>
              </a:spcBef>
              <a:spcAft>
                <a:spcPts val="0"/>
              </a:spcAft>
              <a:buSzPts val="6700"/>
              <a:buNone/>
              <a:defRPr sz="6700"/>
            </a:lvl3pPr>
            <a:lvl4pPr lvl="3">
              <a:spcBef>
                <a:spcPts val="0"/>
              </a:spcBef>
              <a:spcAft>
                <a:spcPts val="0"/>
              </a:spcAft>
              <a:buSzPts val="6700"/>
              <a:buNone/>
              <a:defRPr sz="6700"/>
            </a:lvl4pPr>
            <a:lvl5pPr lvl="4">
              <a:spcBef>
                <a:spcPts val="0"/>
              </a:spcBef>
              <a:spcAft>
                <a:spcPts val="0"/>
              </a:spcAft>
              <a:buSzPts val="6700"/>
              <a:buNone/>
              <a:defRPr sz="6700"/>
            </a:lvl5pPr>
            <a:lvl6pPr lvl="5">
              <a:spcBef>
                <a:spcPts val="0"/>
              </a:spcBef>
              <a:spcAft>
                <a:spcPts val="0"/>
              </a:spcAft>
              <a:buSzPts val="6700"/>
              <a:buNone/>
              <a:defRPr sz="6700"/>
            </a:lvl6pPr>
            <a:lvl7pPr lvl="6">
              <a:spcBef>
                <a:spcPts val="0"/>
              </a:spcBef>
              <a:spcAft>
                <a:spcPts val="0"/>
              </a:spcAft>
              <a:buSzPts val="6700"/>
              <a:buNone/>
              <a:defRPr sz="6700"/>
            </a:lvl7pPr>
            <a:lvl8pPr lvl="7">
              <a:spcBef>
                <a:spcPts val="0"/>
              </a:spcBef>
              <a:spcAft>
                <a:spcPts val="0"/>
              </a:spcAft>
              <a:buSzPts val="6700"/>
              <a:buNone/>
              <a:defRPr sz="6700"/>
            </a:lvl8pPr>
            <a:lvl9pPr lvl="8">
              <a:spcBef>
                <a:spcPts val="0"/>
              </a:spcBef>
              <a:spcAft>
                <a:spcPts val="0"/>
              </a:spcAft>
              <a:buSzPts val="6700"/>
              <a:buNone/>
              <a:defRPr sz="6700"/>
            </a:lvl9pPr>
          </a:lstStyle>
          <a:p>
            <a:endParaRPr/>
          </a:p>
        </p:txBody>
      </p:sp>
      <p:sp>
        <p:nvSpPr>
          <p:cNvPr id="34" name="Google Shape;34;p8"/>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39"/>
            <a:ext cx="4572000" cy="5715000"/>
          </a:xfrm>
          <a:prstGeom prst="rect">
            <a:avLst/>
          </a:prstGeom>
          <a:solidFill>
            <a:schemeClr val="lt2"/>
          </a:solidFill>
          <a:ln>
            <a:noFill/>
          </a:ln>
        </p:spPr>
        <p:txBody>
          <a:bodyPr spcFirstLastPara="1" wrap="square" lIns="127300" tIns="127300" rIns="127300" bIns="1273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370194"/>
            <a:ext cx="4045200" cy="1647300"/>
          </a:xfrm>
          <a:prstGeom prst="rect">
            <a:avLst/>
          </a:prstGeom>
        </p:spPr>
        <p:txBody>
          <a:bodyPr spcFirstLastPara="1" wrap="square" lIns="127300" tIns="127300" rIns="127300" bIns="127300" anchor="b" anchorCtr="0">
            <a:normAutofit/>
          </a:bodyPr>
          <a:lstStyle>
            <a:lvl1pPr lvl="0" algn="ctr">
              <a:spcBef>
                <a:spcPts val="0"/>
              </a:spcBef>
              <a:spcAft>
                <a:spcPts val="0"/>
              </a:spcAft>
              <a:buSzPts val="5900"/>
              <a:buNone/>
              <a:defRPr sz="5900"/>
            </a:lvl1pPr>
            <a:lvl2pPr lvl="1" algn="ctr">
              <a:spcBef>
                <a:spcPts val="0"/>
              </a:spcBef>
              <a:spcAft>
                <a:spcPts val="0"/>
              </a:spcAft>
              <a:buSzPts val="5900"/>
              <a:buNone/>
              <a:defRPr sz="5900"/>
            </a:lvl2pPr>
            <a:lvl3pPr lvl="2" algn="ctr">
              <a:spcBef>
                <a:spcPts val="0"/>
              </a:spcBef>
              <a:spcAft>
                <a:spcPts val="0"/>
              </a:spcAft>
              <a:buSzPts val="5900"/>
              <a:buNone/>
              <a:defRPr sz="5900"/>
            </a:lvl3pPr>
            <a:lvl4pPr lvl="3" algn="ctr">
              <a:spcBef>
                <a:spcPts val="0"/>
              </a:spcBef>
              <a:spcAft>
                <a:spcPts val="0"/>
              </a:spcAft>
              <a:buSzPts val="5900"/>
              <a:buNone/>
              <a:defRPr sz="5900"/>
            </a:lvl4pPr>
            <a:lvl5pPr lvl="4" algn="ctr">
              <a:spcBef>
                <a:spcPts val="0"/>
              </a:spcBef>
              <a:spcAft>
                <a:spcPts val="0"/>
              </a:spcAft>
              <a:buSzPts val="5900"/>
              <a:buNone/>
              <a:defRPr sz="5900"/>
            </a:lvl5pPr>
            <a:lvl6pPr lvl="5" algn="ctr">
              <a:spcBef>
                <a:spcPts val="0"/>
              </a:spcBef>
              <a:spcAft>
                <a:spcPts val="0"/>
              </a:spcAft>
              <a:buSzPts val="5900"/>
              <a:buNone/>
              <a:defRPr sz="5900"/>
            </a:lvl6pPr>
            <a:lvl7pPr lvl="6" algn="ctr">
              <a:spcBef>
                <a:spcPts val="0"/>
              </a:spcBef>
              <a:spcAft>
                <a:spcPts val="0"/>
              </a:spcAft>
              <a:buSzPts val="5900"/>
              <a:buNone/>
              <a:defRPr sz="5900"/>
            </a:lvl7pPr>
            <a:lvl8pPr lvl="7" algn="ctr">
              <a:spcBef>
                <a:spcPts val="0"/>
              </a:spcBef>
              <a:spcAft>
                <a:spcPts val="0"/>
              </a:spcAft>
              <a:buSzPts val="5900"/>
              <a:buNone/>
              <a:defRPr sz="5900"/>
            </a:lvl8pPr>
            <a:lvl9pPr lvl="8" algn="ctr">
              <a:spcBef>
                <a:spcPts val="0"/>
              </a:spcBef>
              <a:spcAft>
                <a:spcPts val="0"/>
              </a:spcAft>
              <a:buSzPts val="5900"/>
              <a:buNone/>
              <a:defRPr sz="5900"/>
            </a:lvl9pPr>
          </a:lstStyle>
          <a:p>
            <a:endParaRPr/>
          </a:p>
        </p:txBody>
      </p:sp>
      <p:sp>
        <p:nvSpPr>
          <p:cNvPr id="38" name="Google Shape;38;p9"/>
          <p:cNvSpPr txBox="1">
            <a:spLocks noGrp="1"/>
          </p:cNvSpPr>
          <p:nvPr>
            <p:ph type="subTitle" idx="1"/>
          </p:nvPr>
        </p:nvSpPr>
        <p:spPr>
          <a:xfrm>
            <a:off x="265500" y="3114528"/>
            <a:ext cx="4045200" cy="1372200"/>
          </a:xfrm>
          <a:prstGeom prst="rect">
            <a:avLst/>
          </a:prstGeom>
        </p:spPr>
        <p:txBody>
          <a:bodyPr spcFirstLastPara="1" wrap="square" lIns="127300" tIns="127300" rIns="127300" bIns="127300" anchor="t" anchorCtr="0">
            <a:normAutofit/>
          </a:bodyPr>
          <a:lstStyle>
            <a:lvl1pPr lvl="0" algn="ctr">
              <a:lnSpc>
                <a:spcPct val="100000"/>
              </a:lnSpc>
              <a:spcBef>
                <a:spcPts val="0"/>
              </a:spcBef>
              <a:spcAft>
                <a:spcPts val="0"/>
              </a:spcAft>
              <a:buSzPts val="2900"/>
              <a:buNone/>
              <a:defRPr sz="2900"/>
            </a:lvl1pPr>
            <a:lvl2pPr lvl="1" algn="ctr">
              <a:lnSpc>
                <a:spcPct val="100000"/>
              </a:lnSpc>
              <a:spcBef>
                <a:spcPts val="0"/>
              </a:spcBef>
              <a:spcAft>
                <a:spcPts val="0"/>
              </a:spcAft>
              <a:buSzPts val="2900"/>
              <a:buNone/>
              <a:defRPr sz="2900"/>
            </a:lvl2pPr>
            <a:lvl3pPr lvl="2" algn="ctr">
              <a:lnSpc>
                <a:spcPct val="100000"/>
              </a:lnSpc>
              <a:spcBef>
                <a:spcPts val="0"/>
              </a:spcBef>
              <a:spcAft>
                <a:spcPts val="0"/>
              </a:spcAft>
              <a:buSzPts val="2900"/>
              <a:buNone/>
              <a:defRPr sz="2900"/>
            </a:lvl3pPr>
            <a:lvl4pPr lvl="3" algn="ctr">
              <a:lnSpc>
                <a:spcPct val="100000"/>
              </a:lnSpc>
              <a:spcBef>
                <a:spcPts val="0"/>
              </a:spcBef>
              <a:spcAft>
                <a:spcPts val="0"/>
              </a:spcAft>
              <a:buSzPts val="2900"/>
              <a:buNone/>
              <a:defRPr sz="2900"/>
            </a:lvl4pPr>
            <a:lvl5pPr lvl="4" algn="ctr">
              <a:lnSpc>
                <a:spcPct val="100000"/>
              </a:lnSpc>
              <a:spcBef>
                <a:spcPts val="0"/>
              </a:spcBef>
              <a:spcAft>
                <a:spcPts val="0"/>
              </a:spcAft>
              <a:buSzPts val="2900"/>
              <a:buNone/>
              <a:defRPr sz="2900"/>
            </a:lvl5pPr>
            <a:lvl6pPr lvl="5" algn="ctr">
              <a:lnSpc>
                <a:spcPct val="100000"/>
              </a:lnSpc>
              <a:spcBef>
                <a:spcPts val="0"/>
              </a:spcBef>
              <a:spcAft>
                <a:spcPts val="0"/>
              </a:spcAft>
              <a:buSzPts val="2900"/>
              <a:buNone/>
              <a:defRPr sz="2900"/>
            </a:lvl6pPr>
            <a:lvl7pPr lvl="6" algn="ctr">
              <a:lnSpc>
                <a:spcPct val="100000"/>
              </a:lnSpc>
              <a:spcBef>
                <a:spcPts val="0"/>
              </a:spcBef>
              <a:spcAft>
                <a:spcPts val="0"/>
              </a:spcAft>
              <a:buSzPts val="2900"/>
              <a:buNone/>
              <a:defRPr sz="2900"/>
            </a:lvl7pPr>
            <a:lvl8pPr lvl="7" algn="ctr">
              <a:lnSpc>
                <a:spcPct val="100000"/>
              </a:lnSpc>
              <a:spcBef>
                <a:spcPts val="0"/>
              </a:spcBef>
              <a:spcAft>
                <a:spcPts val="0"/>
              </a:spcAft>
              <a:buSzPts val="2900"/>
              <a:buNone/>
              <a:defRPr sz="2900"/>
            </a:lvl8pPr>
            <a:lvl9pPr lvl="8" algn="ctr">
              <a:lnSpc>
                <a:spcPct val="100000"/>
              </a:lnSpc>
              <a:spcBef>
                <a:spcPts val="0"/>
              </a:spcBef>
              <a:spcAft>
                <a:spcPts val="0"/>
              </a:spcAft>
              <a:buSzPts val="2900"/>
              <a:buNone/>
              <a:defRPr sz="2900"/>
            </a:lvl9pPr>
          </a:lstStyle>
          <a:p>
            <a:endParaRPr/>
          </a:p>
        </p:txBody>
      </p:sp>
      <p:sp>
        <p:nvSpPr>
          <p:cNvPr id="39" name="Google Shape;39;p9"/>
          <p:cNvSpPr txBox="1">
            <a:spLocks noGrp="1"/>
          </p:cNvSpPr>
          <p:nvPr>
            <p:ph type="body" idx="2"/>
          </p:nvPr>
        </p:nvSpPr>
        <p:spPr>
          <a:xfrm>
            <a:off x="4939500" y="804528"/>
            <a:ext cx="3837000" cy="4105500"/>
          </a:xfrm>
          <a:prstGeom prst="rect">
            <a:avLst/>
          </a:prstGeom>
        </p:spPr>
        <p:txBody>
          <a:bodyPr spcFirstLastPara="1" wrap="square" lIns="127300" tIns="127300" rIns="127300" bIns="127300" anchor="ctr" anchorCtr="0">
            <a:normAutofit/>
          </a:bodyPr>
          <a:lstStyle>
            <a:lvl1pPr marL="457200" lvl="0" indent="-387350">
              <a:spcBef>
                <a:spcPts val="0"/>
              </a:spcBef>
              <a:spcAft>
                <a:spcPts val="0"/>
              </a:spcAft>
              <a:buSzPts val="25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40" name="Google Shape;40;p9"/>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700639"/>
            <a:ext cx="5999100" cy="672300"/>
          </a:xfrm>
          <a:prstGeom prst="rect">
            <a:avLst/>
          </a:prstGeom>
        </p:spPr>
        <p:txBody>
          <a:bodyPr spcFirstLastPara="1" wrap="square" lIns="127300" tIns="127300" rIns="127300" bIns="127300" anchor="ctr" anchorCtr="0">
            <a:normAutofit/>
          </a:bodyPr>
          <a:lstStyle>
            <a:lvl1pPr marL="457200" lvl="0" indent="-228600">
              <a:lnSpc>
                <a:spcPct val="100000"/>
              </a:lnSpc>
              <a:spcBef>
                <a:spcPts val="0"/>
              </a:spcBef>
              <a:spcAft>
                <a:spcPts val="0"/>
              </a:spcAft>
              <a:buSzPts val="2500"/>
              <a:buNone/>
              <a:defRPr/>
            </a:lvl1pPr>
          </a:lstStyle>
          <a:p>
            <a:endParaRPr/>
          </a:p>
        </p:txBody>
      </p:sp>
      <p:sp>
        <p:nvSpPr>
          <p:cNvPr id="43" name="Google Shape;43;p10"/>
          <p:cNvSpPr txBox="1">
            <a:spLocks noGrp="1"/>
          </p:cNvSpPr>
          <p:nvPr>
            <p:ph type="sldNum" idx="12"/>
          </p:nvPr>
        </p:nvSpPr>
        <p:spPr>
          <a:xfrm>
            <a:off x="8472458" y="5181352"/>
            <a:ext cx="548700" cy="437400"/>
          </a:xfrm>
          <a:prstGeom prst="rect">
            <a:avLst/>
          </a:prstGeom>
        </p:spPr>
        <p:txBody>
          <a:bodyPr spcFirstLastPara="1" wrap="square" lIns="127300" tIns="127300" rIns="127300" bIns="127300" anchor="ctr" anchorCtr="0">
            <a:normAutofit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10" Type="http://schemas.openxmlformats.org/officeDocument/2006/relationships/theme" Target="../theme/theme3.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94472"/>
            <a:ext cx="8520600" cy="636300"/>
          </a:xfrm>
          <a:prstGeom prst="rect">
            <a:avLst/>
          </a:prstGeom>
          <a:noFill/>
          <a:ln>
            <a:noFill/>
          </a:ln>
        </p:spPr>
        <p:txBody>
          <a:bodyPr spcFirstLastPara="1" wrap="square" lIns="127300" tIns="127300" rIns="127300" bIns="127300" anchor="t" anchorCtr="0">
            <a:normAutofit/>
          </a:bodyPr>
          <a:lstStyle>
            <a:lvl1pPr lvl="0">
              <a:spcBef>
                <a:spcPts val="0"/>
              </a:spcBef>
              <a:spcAft>
                <a:spcPts val="0"/>
              </a:spcAft>
              <a:buClr>
                <a:schemeClr val="dk1"/>
              </a:buClr>
              <a:buSzPts val="3900"/>
              <a:buNone/>
              <a:defRPr sz="3900">
                <a:solidFill>
                  <a:schemeClr val="dk1"/>
                </a:solidFill>
              </a:defRPr>
            </a:lvl1pPr>
            <a:lvl2pPr lvl="1">
              <a:spcBef>
                <a:spcPts val="0"/>
              </a:spcBef>
              <a:spcAft>
                <a:spcPts val="0"/>
              </a:spcAft>
              <a:buClr>
                <a:schemeClr val="dk1"/>
              </a:buClr>
              <a:buSzPts val="3900"/>
              <a:buNone/>
              <a:defRPr sz="3900">
                <a:solidFill>
                  <a:schemeClr val="dk1"/>
                </a:solidFill>
              </a:defRPr>
            </a:lvl2pPr>
            <a:lvl3pPr lvl="2">
              <a:spcBef>
                <a:spcPts val="0"/>
              </a:spcBef>
              <a:spcAft>
                <a:spcPts val="0"/>
              </a:spcAft>
              <a:buClr>
                <a:schemeClr val="dk1"/>
              </a:buClr>
              <a:buSzPts val="3900"/>
              <a:buNone/>
              <a:defRPr sz="3900">
                <a:solidFill>
                  <a:schemeClr val="dk1"/>
                </a:solidFill>
              </a:defRPr>
            </a:lvl3pPr>
            <a:lvl4pPr lvl="3">
              <a:spcBef>
                <a:spcPts val="0"/>
              </a:spcBef>
              <a:spcAft>
                <a:spcPts val="0"/>
              </a:spcAft>
              <a:buClr>
                <a:schemeClr val="dk1"/>
              </a:buClr>
              <a:buSzPts val="3900"/>
              <a:buNone/>
              <a:defRPr sz="3900">
                <a:solidFill>
                  <a:schemeClr val="dk1"/>
                </a:solidFill>
              </a:defRPr>
            </a:lvl4pPr>
            <a:lvl5pPr lvl="4">
              <a:spcBef>
                <a:spcPts val="0"/>
              </a:spcBef>
              <a:spcAft>
                <a:spcPts val="0"/>
              </a:spcAft>
              <a:buClr>
                <a:schemeClr val="dk1"/>
              </a:buClr>
              <a:buSzPts val="3900"/>
              <a:buNone/>
              <a:defRPr sz="3900">
                <a:solidFill>
                  <a:schemeClr val="dk1"/>
                </a:solidFill>
              </a:defRPr>
            </a:lvl5pPr>
            <a:lvl6pPr lvl="5">
              <a:spcBef>
                <a:spcPts val="0"/>
              </a:spcBef>
              <a:spcAft>
                <a:spcPts val="0"/>
              </a:spcAft>
              <a:buClr>
                <a:schemeClr val="dk1"/>
              </a:buClr>
              <a:buSzPts val="3900"/>
              <a:buNone/>
              <a:defRPr sz="3900">
                <a:solidFill>
                  <a:schemeClr val="dk1"/>
                </a:solidFill>
              </a:defRPr>
            </a:lvl6pPr>
            <a:lvl7pPr lvl="6">
              <a:spcBef>
                <a:spcPts val="0"/>
              </a:spcBef>
              <a:spcAft>
                <a:spcPts val="0"/>
              </a:spcAft>
              <a:buClr>
                <a:schemeClr val="dk1"/>
              </a:buClr>
              <a:buSzPts val="3900"/>
              <a:buNone/>
              <a:defRPr sz="3900">
                <a:solidFill>
                  <a:schemeClr val="dk1"/>
                </a:solidFill>
              </a:defRPr>
            </a:lvl7pPr>
            <a:lvl8pPr lvl="7">
              <a:spcBef>
                <a:spcPts val="0"/>
              </a:spcBef>
              <a:spcAft>
                <a:spcPts val="0"/>
              </a:spcAft>
              <a:buClr>
                <a:schemeClr val="dk1"/>
              </a:buClr>
              <a:buSzPts val="3900"/>
              <a:buNone/>
              <a:defRPr sz="3900">
                <a:solidFill>
                  <a:schemeClr val="dk1"/>
                </a:solidFill>
              </a:defRPr>
            </a:lvl8pPr>
            <a:lvl9pPr lvl="8">
              <a:spcBef>
                <a:spcPts val="0"/>
              </a:spcBef>
              <a:spcAft>
                <a:spcPts val="0"/>
              </a:spcAft>
              <a:buClr>
                <a:schemeClr val="dk1"/>
              </a:buClr>
              <a:buSzPts val="3900"/>
              <a:buNone/>
              <a:defRPr sz="3900">
                <a:solidFill>
                  <a:schemeClr val="dk1"/>
                </a:solidFill>
              </a:defRPr>
            </a:lvl9pPr>
          </a:lstStyle>
          <a:p>
            <a:endParaRPr/>
          </a:p>
        </p:txBody>
      </p:sp>
      <p:sp>
        <p:nvSpPr>
          <p:cNvPr id="7" name="Google Shape;7;p1"/>
          <p:cNvSpPr txBox="1">
            <a:spLocks noGrp="1"/>
          </p:cNvSpPr>
          <p:nvPr>
            <p:ph type="body" idx="1"/>
          </p:nvPr>
        </p:nvSpPr>
        <p:spPr>
          <a:xfrm>
            <a:off x="311700" y="1280528"/>
            <a:ext cx="8520600" cy="3795900"/>
          </a:xfrm>
          <a:prstGeom prst="rect">
            <a:avLst/>
          </a:prstGeom>
          <a:noFill/>
          <a:ln>
            <a:noFill/>
          </a:ln>
        </p:spPr>
        <p:txBody>
          <a:bodyPr spcFirstLastPara="1" wrap="square" lIns="127300" tIns="127300" rIns="127300" bIns="127300" anchor="t" anchorCtr="0">
            <a:normAutofit/>
          </a:bodyPr>
          <a:lstStyle>
            <a:lvl1pPr marL="457200" lvl="0" indent="-387350">
              <a:lnSpc>
                <a:spcPct val="115000"/>
              </a:lnSpc>
              <a:spcBef>
                <a:spcPts val="0"/>
              </a:spcBef>
              <a:spcAft>
                <a:spcPts val="0"/>
              </a:spcAft>
              <a:buClr>
                <a:schemeClr val="dk2"/>
              </a:buClr>
              <a:buSzPts val="2500"/>
              <a:buChar char="●"/>
              <a:defRPr sz="2500">
                <a:solidFill>
                  <a:schemeClr val="dk2"/>
                </a:solidFill>
              </a:defRPr>
            </a:lvl1pPr>
            <a:lvl2pPr marL="914400" lvl="1" indent="-349250">
              <a:lnSpc>
                <a:spcPct val="115000"/>
              </a:lnSpc>
              <a:spcBef>
                <a:spcPts val="0"/>
              </a:spcBef>
              <a:spcAft>
                <a:spcPts val="0"/>
              </a:spcAft>
              <a:buClr>
                <a:schemeClr val="dk2"/>
              </a:buClr>
              <a:buSzPts val="1900"/>
              <a:buChar char="○"/>
              <a:defRPr sz="1900">
                <a:solidFill>
                  <a:schemeClr val="dk2"/>
                </a:solidFill>
              </a:defRPr>
            </a:lvl2pPr>
            <a:lvl3pPr marL="1371600" lvl="2" indent="-349250">
              <a:lnSpc>
                <a:spcPct val="115000"/>
              </a:lnSpc>
              <a:spcBef>
                <a:spcPts val="0"/>
              </a:spcBef>
              <a:spcAft>
                <a:spcPts val="0"/>
              </a:spcAft>
              <a:buClr>
                <a:schemeClr val="dk2"/>
              </a:buClr>
              <a:buSzPts val="1900"/>
              <a:buChar char="■"/>
              <a:defRPr sz="1900">
                <a:solidFill>
                  <a:schemeClr val="dk2"/>
                </a:solidFill>
              </a:defRPr>
            </a:lvl3pPr>
            <a:lvl4pPr marL="1828800" lvl="3" indent="-349250">
              <a:lnSpc>
                <a:spcPct val="115000"/>
              </a:lnSpc>
              <a:spcBef>
                <a:spcPts val="0"/>
              </a:spcBef>
              <a:spcAft>
                <a:spcPts val="0"/>
              </a:spcAft>
              <a:buClr>
                <a:schemeClr val="dk2"/>
              </a:buClr>
              <a:buSzPts val="1900"/>
              <a:buChar char="●"/>
              <a:defRPr sz="1900">
                <a:solidFill>
                  <a:schemeClr val="dk2"/>
                </a:solidFill>
              </a:defRPr>
            </a:lvl4pPr>
            <a:lvl5pPr marL="2286000" lvl="4" indent="-349250">
              <a:lnSpc>
                <a:spcPct val="115000"/>
              </a:lnSpc>
              <a:spcBef>
                <a:spcPts val="0"/>
              </a:spcBef>
              <a:spcAft>
                <a:spcPts val="0"/>
              </a:spcAft>
              <a:buClr>
                <a:schemeClr val="dk2"/>
              </a:buClr>
              <a:buSzPts val="1900"/>
              <a:buChar char="○"/>
              <a:defRPr sz="1900">
                <a:solidFill>
                  <a:schemeClr val="dk2"/>
                </a:solidFill>
              </a:defRPr>
            </a:lvl5pPr>
            <a:lvl6pPr marL="2743200" lvl="5" indent="-349250">
              <a:lnSpc>
                <a:spcPct val="115000"/>
              </a:lnSpc>
              <a:spcBef>
                <a:spcPts val="0"/>
              </a:spcBef>
              <a:spcAft>
                <a:spcPts val="0"/>
              </a:spcAft>
              <a:buClr>
                <a:schemeClr val="dk2"/>
              </a:buClr>
              <a:buSzPts val="1900"/>
              <a:buChar char="■"/>
              <a:defRPr sz="1900">
                <a:solidFill>
                  <a:schemeClr val="dk2"/>
                </a:solidFill>
              </a:defRPr>
            </a:lvl6pPr>
            <a:lvl7pPr marL="3200400" lvl="6" indent="-349250">
              <a:lnSpc>
                <a:spcPct val="115000"/>
              </a:lnSpc>
              <a:spcBef>
                <a:spcPts val="0"/>
              </a:spcBef>
              <a:spcAft>
                <a:spcPts val="0"/>
              </a:spcAft>
              <a:buClr>
                <a:schemeClr val="dk2"/>
              </a:buClr>
              <a:buSzPts val="1900"/>
              <a:buChar char="●"/>
              <a:defRPr sz="1900">
                <a:solidFill>
                  <a:schemeClr val="dk2"/>
                </a:solidFill>
              </a:defRPr>
            </a:lvl7pPr>
            <a:lvl8pPr marL="3657600" lvl="7" indent="-349250">
              <a:lnSpc>
                <a:spcPct val="115000"/>
              </a:lnSpc>
              <a:spcBef>
                <a:spcPts val="0"/>
              </a:spcBef>
              <a:spcAft>
                <a:spcPts val="0"/>
              </a:spcAft>
              <a:buClr>
                <a:schemeClr val="dk2"/>
              </a:buClr>
              <a:buSzPts val="1900"/>
              <a:buChar char="○"/>
              <a:defRPr sz="1900">
                <a:solidFill>
                  <a:schemeClr val="dk2"/>
                </a:solidFill>
              </a:defRPr>
            </a:lvl8pPr>
            <a:lvl9pPr marL="4114800" lvl="8" indent="-349250">
              <a:lnSpc>
                <a:spcPct val="115000"/>
              </a:lnSpc>
              <a:spcBef>
                <a:spcPts val="0"/>
              </a:spcBef>
              <a:spcAft>
                <a:spcPts val="0"/>
              </a:spcAft>
              <a:buClr>
                <a:schemeClr val="dk2"/>
              </a:buClr>
              <a:buSzPts val="1900"/>
              <a:buChar char="■"/>
              <a:defRPr sz="1900">
                <a:solidFill>
                  <a:schemeClr val="dk2"/>
                </a:solidFill>
              </a:defRPr>
            </a:lvl9pPr>
          </a:lstStyle>
          <a:p>
            <a:endParaRPr/>
          </a:p>
        </p:txBody>
      </p:sp>
      <p:sp>
        <p:nvSpPr>
          <p:cNvPr id="8" name="Google Shape;8;p1"/>
          <p:cNvSpPr txBox="1">
            <a:spLocks noGrp="1"/>
          </p:cNvSpPr>
          <p:nvPr>
            <p:ph type="sldNum" idx="12"/>
          </p:nvPr>
        </p:nvSpPr>
        <p:spPr>
          <a:xfrm>
            <a:off x="8472458" y="5181352"/>
            <a:ext cx="548700" cy="437400"/>
          </a:xfrm>
          <a:prstGeom prst="rect">
            <a:avLst/>
          </a:prstGeom>
          <a:noFill/>
          <a:ln>
            <a:noFill/>
          </a:ln>
        </p:spPr>
        <p:txBody>
          <a:bodyPr spcFirstLastPara="1" wrap="square" lIns="127300" tIns="127300" rIns="127300" bIns="127300" anchor="ctr" anchorCtr="0">
            <a:normAutofit lnSpcReduction="20000"/>
          </a:bodyPr>
          <a:lstStyle>
            <a:lvl1pPr lvl="0" algn="r">
              <a:buNone/>
              <a:defRPr sz="1400">
                <a:solidFill>
                  <a:schemeClr val="dk2"/>
                </a:solidFill>
              </a:defRPr>
            </a:lvl1pPr>
            <a:lvl2pPr lvl="1" algn="r">
              <a:buNone/>
              <a:defRPr sz="1400">
                <a:solidFill>
                  <a:schemeClr val="dk2"/>
                </a:solidFill>
              </a:defRPr>
            </a:lvl2pPr>
            <a:lvl3pPr lvl="2" algn="r">
              <a:buNone/>
              <a:defRPr sz="1400">
                <a:solidFill>
                  <a:schemeClr val="dk2"/>
                </a:solidFill>
              </a:defRPr>
            </a:lvl3pPr>
            <a:lvl4pPr lvl="3" algn="r">
              <a:buNone/>
              <a:defRPr sz="1400">
                <a:solidFill>
                  <a:schemeClr val="dk2"/>
                </a:solidFill>
              </a:defRPr>
            </a:lvl4pPr>
            <a:lvl5pPr lvl="4" algn="r">
              <a:buNone/>
              <a:defRPr sz="1400">
                <a:solidFill>
                  <a:schemeClr val="dk2"/>
                </a:solidFill>
              </a:defRPr>
            </a:lvl5pPr>
            <a:lvl6pPr lvl="5" algn="r">
              <a:buNone/>
              <a:defRPr sz="1400">
                <a:solidFill>
                  <a:schemeClr val="dk2"/>
                </a:solidFill>
              </a:defRPr>
            </a:lvl6pPr>
            <a:lvl7pPr lvl="6" algn="r">
              <a:buNone/>
              <a:defRPr sz="1400">
                <a:solidFill>
                  <a:schemeClr val="dk2"/>
                </a:solidFill>
              </a:defRPr>
            </a:lvl7pPr>
            <a:lvl8pPr lvl="7" algn="r">
              <a:buNone/>
              <a:defRPr sz="1400">
                <a:solidFill>
                  <a:schemeClr val="dk2"/>
                </a:solidFill>
              </a:defRPr>
            </a:lvl8pPr>
            <a:lvl9pPr lvl="8" algn="r">
              <a:buNone/>
              <a:defRPr sz="1400">
                <a:solidFill>
                  <a:schemeClr val="dk2"/>
                </a:solidFill>
              </a:defRPr>
            </a:lvl9pPr>
          </a:lstStyle>
          <a:p>
            <a:pPr marL="0" lvl="0" indent="0" algn="r" rtl="0">
              <a:spcBef>
                <a:spcPts val="0"/>
              </a:spcBef>
              <a:spcAft>
                <a:spcPts val="0"/>
              </a:spcAft>
              <a:buNone/>
            </a:pPr>
            <a:fld id="{00000000-1234-1234-1234-123412341234}" type="slidenum">
              <a:rPr lang="f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rm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52" name="Google Shape;52;p13"/>
          <p:cNvSpPr txBox="1">
            <a:spLocks noGrp="1"/>
          </p:cNvSpPr>
          <p:nvPr>
            <p:ph type="body" idx="1"/>
          </p:nvPr>
        </p:nvSpPr>
        <p:spPr>
          <a:xfrm>
            <a:off x="311700" y="1280528"/>
            <a:ext cx="8520600" cy="37959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0"/>
              </a:spcBef>
              <a:spcAft>
                <a:spcPts val="0"/>
              </a:spcAft>
              <a:buClr>
                <a:schemeClr val="dk2"/>
              </a:buClr>
              <a:buSzPts val="1400"/>
              <a:buChar char="○"/>
              <a:defRPr>
                <a:solidFill>
                  <a:schemeClr val="dk2"/>
                </a:solidFill>
              </a:defRPr>
            </a:lvl2pPr>
            <a:lvl3pPr marL="1371600" lvl="2" indent="-317500" rtl="0">
              <a:lnSpc>
                <a:spcPct val="115000"/>
              </a:lnSpc>
              <a:spcBef>
                <a:spcPts val="0"/>
              </a:spcBef>
              <a:spcAft>
                <a:spcPts val="0"/>
              </a:spcAft>
              <a:buClr>
                <a:schemeClr val="dk2"/>
              </a:buClr>
              <a:buSzPts val="1400"/>
              <a:buChar char="■"/>
              <a:defRPr>
                <a:solidFill>
                  <a:schemeClr val="dk2"/>
                </a:solidFill>
              </a:defRPr>
            </a:lvl3pPr>
            <a:lvl4pPr marL="1828800" lvl="3" indent="-317500" rtl="0">
              <a:lnSpc>
                <a:spcPct val="115000"/>
              </a:lnSpc>
              <a:spcBef>
                <a:spcPts val="0"/>
              </a:spcBef>
              <a:spcAft>
                <a:spcPts val="0"/>
              </a:spcAft>
              <a:buClr>
                <a:schemeClr val="dk2"/>
              </a:buClr>
              <a:buSzPts val="1400"/>
              <a:buChar char="●"/>
              <a:defRPr>
                <a:solidFill>
                  <a:schemeClr val="dk2"/>
                </a:solidFill>
              </a:defRPr>
            </a:lvl4pPr>
            <a:lvl5pPr marL="2286000" lvl="4" indent="-317500" rtl="0">
              <a:lnSpc>
                <a:spcPct val="115000"/>
              </a:lnSpc>
              <a:spcBef>
                <a:spcPts val="0"/>
              </a:spcBef>
              <a:spcAft>
                <a:spcPts val="0"/>
              </a:spcAft>
              <a:buClr>
                <a:schemeClr val="dk2"/>
              </a:buClr>
              <a:buSzPts val="1400"/>
              <a:buChar char="○"/>
              <a:defRPr>
                <a:solidFill>
                  <a:schemeClr val="dk2"/>
                </a:solidFill>
              </a:defRPr>
            </a:lvl5pPr>
            <a:lvl6pPr marL="2743200" lvl="5" indent="-317500" rtl="0">
              <a:lnSpc>
                <a:spcPct val="115000"/>
              </a:lnSpc>
              <a:spcBef>
                <a:spcPts val="0"/>
              </a:spcBef>
              <a:spcAft>
                <a:spcPts val="0"/>
              </a:spcAft>
              <a:buClr>
                <a:schemeClr val="dk2"/>
              </a:buClr>
              <a:buSzPts val="1400"/>
              <a:buChar char="■"/>
              <a:defRPr>
                <a:solidFill>
                  <a:schemeClr val="dk2"/>
                </a:solidFill>
              </a:defRPr>
            </a:lvl6pPr>
            <a:lvl7pPr marL="3200400" lvl="6" indent="-317500" rtl="0">
              <a:lnSpc>
                <a:spcPct val="115000"/>
              </a:lnSpc>
              <a:spcBef>
                <a:spcPts val="0"/>
              </a:spcBef>
              <a:spcAft>
                <a:spcPts val="0"/>
              </a:spcAft>
              <a:buClr>
                <a:schemeClr val="dk2"/>
              </a:buClr>
              <a:buSzPts val="1400"/>
              <a:buChar char="●"/>
              <a:defRPr>
                <a:solidFill>
                  <a:schemeClr val="dk2"/>
                </a:solidFill>
              </a:defRPr>
            </a:lvl7pPr>
            <a:lvl8pPr marL="3657600" lvl="7" indent="-317500" rtl="0">
              <a:lnSpc>
                <a:spcPct val="115000"/>
              </a:lnSpc>
              <a:spcBef>
                <a:spcPts val="0"/>
              </a:spcBef>
              <a:spcAft>
                <a:spcPts val="0"/>
              </a:spcAft>
              <a:buClr>
                <a:schemeClr val="dk2"/>
              </a:buClr>
              <a:buSzPts val="1400"/>
              <a:buChar char="○"/>
              <a:defRPr>
                <a:solidFill>
                  <a:schemeClr val="dk2"/>
                </a:solidFill>
              </a:defRPr>
            </a:lvl8pPr>
            <a:lvl9pPr marL="4114800" lvl="8" indent="-317500" rtl="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53" name="Google Shape;53;p13"/>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fr"/>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name="plum">
    <p:bg>
      <p:bgPr>
        <a:solidFill>
          <a:schemeClr val="lt1"/>
        </a:solidFill>
        <a:effectLst/>
      </p:bgPr>
    </p:bg>
    <p:spTree>
      <p:nvGrpSpPr>
        <p:cNvPr id="1" name="Shape 95"/>
        <p:cNvGrpSpPr/>
        <p:nvPr/>
      </p:nvGrpSpPr>
      <p:grpSpPr>
        <a:xfrm>
          <a:off x="0" y="0"/>
          <a:ext cx="0" cy="0"/>
          <a:chOff x="0" y="0"/>
          <a:chExt cx="0" cy="0"/>
        </a:xfrm>
      </p:grpSpPr>
      <p:sp>
        <p:nvSpPr>
          <p:cNvPr id="96" name="Google Shape;96;p25"/>
          <p:cNvSpPr txBox="1">
            <a:spLocks noGrp="1"/>
          </p:cNvSpPr>
          <p:nvPr>
            <p:ph type="title"/>
          </p:nvPr>
        </p:nvSpPr>
        <p:spPr>
          <a:xfrm>
            <a:off x="208613" y="155813"/>
            <a:ext cx="8680800" cy="527700"/>
          </a:xfrm>
          <a:prstGeom prst="rect">
            <a:avLst/>
          </a:prstGeom>
          <a:noFill/>
          <a:ln>
            <a:noFill/>
          </a:ln>
        </p:spPr>
        <p:txBody>
          <a:bodyPr spcFirstLastPara="1" wrap="square" lIns="71100" tIns="71100" rIns="71100" bIns="71100" anchor="t" anchorCtr="0">
            <a:noAutofit/>
          </a:bodyPr>
          <a:lstStyle>
            <a:lvl1pPr lvl="0" rtl="0">
              <a:spcBef>
                <a:spcPts val="0"/>
              </a:spcBef>
              <a:spcAft>
                <a:spcPts val="0"/>
              </a:spcAft>
              <a:buNone/>
              <a:defRPr sz="2100" b="1">
                <a:solidFill>
                  <a:srgbClr val="000000"/>
                </a:solidFill>
                <a:latin typeface="Roboto"/>
                <a:ea typeface="Roboto"/>
                <a:cs typeface="Roboto"/>
                <a:sym typeface="Roboto"/>
              </a:defRPr>
            </a:lvl1pPr>
            <a:lvl2pPr lvl="1" rtl="0">
              <a:spcBef>
                <a:spcPts val="0"/>
              </a:spcBef>
              <a:spcAft>
                <a:spcPts val="0"/>
              </a:spcAft>
              <a:buNone/>
              <a:defRPr sz="1100">
                <a:solidFill>
                  <a:srgbClr val="000000"/>
                </a:solidFill>
                <a:latin typeface="Roboto"/>
                <a:ea typeface="Roboto"/>
                <a:cs typeface="Roboto"/>
                <a:sym typeface="Roboto"/>
              </a:defRPr>
            </a:lvl2pPr>
            <a:lvl3pPr lvl="2" rtl="0">
              <a:spcBef>
                <a:spcPts val="0"/>
              </a:spcBef>
              <a:spcAft>
                <a:spcPts val="0"/>
              </a:spcAft>
              <a:buNone/>
              <a:defRPr sz="1100">
                <a:solidFill>
                  <a:srgbClr val="000000"/>
                </a:solidFill>
                <a:latin typeface="Roboto"/>
                <a:ea typeface="Roboto"/>
                <a:cs typeface="Roboto"/>
                <a:sym typeface="Roboto"/>
              </a:defRPr>
            </a:lvl3pPr>
            <a:lvl4pPr lvl="3" rtl="0">
              <a:spcBef>
                <a:spcPts val="0"/>
              </a:spcBef>
              <a:spcAft>
                <a:spcPts val="0"/>
              </a:spcAft>
              <a:buNone/>
              <a:defRPr sz="1100">
                <a:solidFill>
                  <a:srgbClr val="000000"/>
                </a:solidFill>
                <a:latin typeface="Roboto"/>
                <a:ea typeface="Roboto"/>
                <a:cs typeface="Roboto"/>
                <a:sym typeface="Roboto"/>
              </a:defRPr>
            </a:lvl4pPr>
            <a:lvl5pPr lvl="4" rtl="0">
              <a:spcBef>
                <a:spcPts val="0"/>
              </a:spcBef>
              <a:spcAft>
                <a:spcPts val="0"/>
              </a:spcAft>
              <a:buNone/>
              <a:defRPr sz="1100">
                <a:solidFill>
                  <a:srgbClr val="000000"/>
                </a:solidFill>
                <a:latin typeface="Roboto"/>
                <a:ea typeface="Roboto"/>
                <a:cs typeface="Roboto"/>
                <a:sym typeface="Roboto"/>
              </a:defRPr>
            </a:lvl5pPr>
            <a:lvl6pPr lvl="5" rtl="0">
              <a:spcBef>
                <a:spcPts val="0"/>
              </a:spcBef>
              <a:spcAft>
                <a:spcPts val="0"/>
              </a:spcAft>
              <a:buNone/>
              <a:defRPr sz="1100">
                <a:solidFill>
                  <a:srgbClr val="000000"/>
                </a:solidFill>
                <a:latin typeface="Roboto"/>
                <a:ea typeface="Roboto"/>
                <a:cs typeface="Roboto"/>
                <a:sym typeface="Roboto"/>
              </a:defRPr>
            </a:lvl6pPr>
            <a:lvl7pPr lvl="6" rtl="0">
              <a:spcBef>
                <a:spcPts val="0"/>
              </a:spcBef>
              <a:spcAft>
                <a:spcPts val="0"/>
              </a:spcAft>
              <a:buNone/>
              <a:defRPr sz="1100">
                <a:solidFill>
                  <a:srgbClr val="000000"/>
                </a:solidFill>
                <a:latin typeface="Roboto"/>
                <a:ea typeface="Roboto"/>
                <a:cs typeface="Roboto"/>
                <a:sym typeface="Roboto"/>
              </a:defRPr>
            </a:lvl7pPr>
            <a:lvl8pPr lvl="7" rtl="0">
              <a:spcBef>
                <a:spcPts val="0"/>
              </a:spcBef>
              <a:spcAft>
                <a:spcPts val="0"/>
              </a:spcAft>
              <a:buNone/>
              <a:defRPr sz="1100">
                <a:solidFill>
                  <a:srgbClr val="000000"/>
                </a:solidFill>
                <a:latin typeface="Roboto"/>
                <a:ea typeface="Roboto"/>
                <a:cs typeface="Roboto"/>
                <a:sym typeface="Roboto"/>
              </a:defRPr>
            </a:lvl8pPr>
            <a:lvl9pPr lvl="8" rtl="0">
              <a:spcBef>
                <a:spcPts val="0"/>
              </a:spcBef>
              <a:spcAft>
                <a:spcPts val="0"/>
              </a:spcAft>
              <a:buNone/>
              <a:defRPr sz="1100">
                <a:solidFill>
                  <a:srgbClr val="000000"/>
                </a:solidFill>
                <a:latin typeface="Roboto"/>
                <a:ea typeface="Roboto"/>
                <a:cs typeface="Roboto"/>
                <a:sym typeface="Roboto"/>
              </a:defRPr>
            </a:lvl9pPr>
          </a:lstStyle>
          <a:p>
            <a:endParaRPr/>
          </a:p>
        </p:txBody>
      </p:sp>
      <p:sp>
        <p:nvSpPr>
          <p:cNvPr id="97" name="Google Shape;97;p25"/>
          <p:cNvSpPr txBox="1">
            <a:spLocks noGrp="1"/>
          </p:cNvSpPr>
          <p:nvPr>
            <p:ph type="body" idx="1"/>
          </p:nvPr>
        </p:nvSpPr>
        <p:spPr>
          <a:xfrm>
            <a:off x="208613" y="792146"/>
            <a:ext cx="8680800" cy="4482900"/>
          </a:xfrm>
          <a:prstGeom prst="rect">
            <a:avLst/>
          </a:prstGeom>
          <a:noFill/>
          <a:ln>
            <a:noFill/>
          </a:ln>
        </p:spPr>
        <p:txBody>
          <a:bodyPr spcFirstLastPara="1" wrap="square" lIns="71100" tIns="71100" rIns="71100" bIns="71100" anchor="t" anchorCtr="0">
            <a:noAutofit/>
          </a:bodyPr>
          <a:lstStyle>
            <a:lvl1pPr marL="457200" lvl="0"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1pPr>
            <a:lvl2pPr marL="914400" lvl="1"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2pPr>
            <a:lvl3pPr marL="1371600" lvl="2"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3pPr>
            <a:lvl4pPr marL="1828800" lvl="3"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4pPr>
            <a:lvl5pPr marL="2286000" lvl="4"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5pPr>
            <a:lvl6pPr marL="2743200" lvl="5"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6pPr>
            <a:lvl7pPr marL="3200400" lvl="6"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7pPr>
            <a:lvl8pPr marL="3657600" lvl="7"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8pPr>
            <a:lvl9pPr marL="4114800" lvl="8" indent="-330200" rtl="0">
              <a:lnSpc>
                <a:spcPct val="115000"/>
              </a:lnSpc>
              <a:spcBef>
                <a:spcPts val="0"/>
              </a:spcBef>
              <a:spcAft>
                <a:spcPts val="0"/>
              </a:spcAft>
              <a:buClr>
                <a:srgbClr val="000000"/>
              </a:buClr>
              <a:buSzPts val="1600"/>
              <a:buFont typeface="Roboto"/>
              <a:buChar char="■"/>
              <a:defRPr sz="1600">
                <a:solidFill>
                  <a:srgbClr val="000000"/>
                </a:solidFill>
                <a:latin typeface="Roboto"/>
                <a:ea typeface="Roboto"/>
                <a:cs typeface="Roboto"/>
                <a:sym typeface="Roboto"/>
              </a:defRPr>
            </a:lvl9pPr>
          </a:lstStyle>
          <a:p>
            <a:endParaRPr/>
          </a:p>
        </p:txBody>
      </p:sp>
      <p:sp>
        <p:nvSpPr>
          <p:cNvPr id="98" name="Google Shape;98;p25"/>
          <p:cNvSpPr txBox="1"/>
          <p:nvPr/>
        </p:nvSpPr>
        <p:spPr>
          <a:xfrm>
            <a:off x="151463" y="5458500"/>
            <a:ext cx="3769800" cy="236100"/>
          </a:xfrm>
          <a:prstGeom prst="rect">
            <a:avLst/>
          </a:prstGeom>
          <a:noFill/>
          <a:ln>
            <a:noFill/>
          </a:ln>
        </p:spPr>
        <p:txBody>
          <a:bodyPr spcFirstLastPara="1" wrap="square" lIns="71100" tIns="71100" rIns="71100" bIns="71100" anchor="t" anchorCtr="0">
            <a:spAutoFit/>
          </a:bodyPr>
          <a:lstStyle/>
          <a:p>
            <a:pPr marL="0" lvl="0" indent="0" algn="l" rtl="0">
              <a:spcBef>
                <a:spcPts val="0"/>
              </a:spcBef>
              <a:spcAft>
                <a:spcPts val="0"/>
              </a:spcAft>
              <a:buNone/>
            </a:pPr>
            <a:r>
              <a:rPr lang="fr" sz="600">
                <a:solidFill>
                  <a:srgbClr val="999999"/>
                </a:solidFill>
                <a:latin typeface="Trebuchet MS"/>
                <a:ea typeface="Trebuchet MS"/>
                <a:cs typeface="Trebuchet MS"/>
                <a:sym typeface="Trebuchet MS"/>
              </a:rPr>
              <a:t>Prepared by Forward Partners- strictly confidential</a:t>
            </a:r>
            <a:endParaRPr sz="600">
              <a:solidFill>
                <a:srgbClr val="999999"/>
              </a:solidFill>
              <a:latin typeface="Trebuchet MS"/>
              <a:ea typeface="Trebuchet MS"/>
              <a:cs typeface="Trebuchet MS"/>
              <a:sym typeface="Trebuchet MS"/>
            </a:endParaRPr>
          </a:p>
        </p:txBody>
      </p:sp>
    </p:spTree>
  </p:cSld>
  <p:clrMap bg1="lt1" tx1="dk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7"/>
          <p:cNvSpPr txBox="1">
            <a:spLocks noGrp="1"/>
          </p:cNvSpPr>
          <p:nvPr>
            <p:ph type="title"/>
          </p:nvPr>
        </p:nvSpPr>
        <p:spPr>
          <a:xfrm>
            <a:off x="208613" y="155813"/>
            <a:ext cx="8680800" cy="527700"/>
          </a:xfrm>
          <a:prstGeom prst="rect">
            <a:avLst/>
          </a:prstGeom>
        </p:spPr>
        <p:txBody>
          <a:bodyPr spcFirstLastPara="1" wrap="square" lIns="71100" tIns="71100" rIns="71100" bIns="71100" anchor="t" anchorCtr="0">
            <a:noAutofit/>
          </a:bodyPr>
          <a:lstStyle/>
          <a:p>
            <a:pPr marL="0" lvl="0" indent="0" algn="l" rtl="0">
              <a:spcBef>
                <a:spcPts val="0"/>
              </a:spcBef>
              <a:spcAft>
                <a:spcPts val="0"/>
              </a:spcAft>
              <a:buNone/>
            </a:pPr>
            <a:r>
              <a:rPr lang="fr"/>
              <a:t>How to use the Lean Innovation Canvas</a:t>
            </a:r>
            <a:endParaRPr/>
          </a:p>
        </p:txBody>
      </p:sp>
      <p:sp>
        <p:nvSpPr>
          <p:cNvPr id="159" name="Google Shape;159;p37"/>
          <p:cNvSpPr txBox="1">
            <a:spLocks noGrp="1"/>
          </p:cNvSpPr>
          <p:nvPr>
            <p:ph type="body" idx="1"/>
          </p:nvPr>
        </p:nvSpPr>
        <p:spPr>
          <a:xfrm>
            <a:off x="208613" y="792146"/>
            <a:ext cx="8680800" cy="4482900"/>
          </a:xfrm>
          <a:prstGeom prst="rect">
            <a:avLst/>
          </a:prstGeom>
        </p:spPr>
        <p:txBody>
          <a:bodyPr spcFirstLastPara="1" wrap="square" lIns="71100" tIns="71100" rIns="71100" bIns="71100" anchor="t" anchorCtr="0">
            <a:noAutofit/>
          </a:bodyPr>
          <a:lstStyle/>
          <a:p>
            <a:pPr marL="0" lvl="0" indent="0" algn="l" rtl="0">
              <a:spcBef>
                <a:spcPts val="1200"/>
              </a:spcBef>
              <a:spcAft>
                <a:spcPts val="0"/>
              </a:spcAft>
              <a:buClr>
                <a:schemeClr val="dk2"/>
              </a:buClr>
              <a:buSzPts val="1100"/>
              <a:buFont typeface="Arial"/>
              <a:buNone/>
            </a:pPr>
            <a:r>
              <a:rPr lang="fr"/>
              <a:t>The Lean Innovation Canvas is a tool for exploring innovation projects or new business ideas.</a:t>
            </a:r>
            <a:endParaRPr/>
          </a:p>
          <a:p>
            <a:pPr marL="0" lvl="0" indent="0" algn="l" rtl="0">
              <a:spcBef>
                <a:spcPts val="1200"/>
              </a:spcBef>
              <a:spcAft>
                <a:spcPts val="0"/>
              </a:spcAft>
              <a:buClr>
                <a:schemeClr val="dk2"/>
              </a:buClr>
              <a:buSzPts val="1100"/>
              <a:buFont typeface="Arial"/>
              <a:buNone/>
            </a:pPr>
            <a:r>
              <a:rPr lang="fr"/>
              <a:t>Its goal is to ask the right questions early on and break down your idea into different elements that can be tested throughout the exploration and innovation process. By doing so, you can reduce uncertainty and minimize risks in your idea.</a:t>
            </a:r>
            <a:endParaRPr/>
          </a:p>
          <a:p>
            <a:pPr marL="0" lvl="0" indent="0" algn="l" rtl="0">
              <a:spcBef>
                <a:spcPts val="1200"/>
              </a:spcBef>
              <a:spcAft>
                <a:spcPts val="0"/>
              </a:spcAft>
              <a:buNone/>
            </a:pPr>
            <a:r>
              <a:rPr lang="fr"/>
              <a:t>The Lean Innovation Canvas is divided into two parts.</a:t>
            </a:r>
            <a:endParaRPr/>
          </a:p>
          <a:p>
            <a:pPr marL="457200" lvl="0" indent="-330200" algn="l" rtl="0">
              <a:spcBef>
                <a:spcPts val="1200"/>
              </a:spcBef>
              <a:spcAft>
                <a:spcPts val="0"/>
              </a:spcAft>
              <a:buSzPts val="1600"/>
              <a:buAutoNum type="arabicPeriod"/>
            </a:pPr>
            <a:r>
              <a:rPr lang="fr"/>
              <a:t>The first part focuses on the problem space, where you gather as much information as possible about the customer and the problems they face.</a:t>
            </a:r>
            <a:endParaRPr/>
          </a:p>
          <a:p>
            <a:pPr marL="457200" lvl="0" indent="-330200" algn="l" rtl="0">
              <a:spcBef>
                <a:spcPts val="0"/>
              </a:spcBef>
              <a:spcAft>
                <a:spcPts val="0"/>
              </a:spcAft>
              <a:buSzPts val="1600"/>
              <a:buAutoNum type="arabicPeriod"/>
            </a:pPr>
            <a:r>
              <a:rPr lang="fr"/>
              <a:t>The second part is centered around the solution that you will bring to this problem, including the value propositions you will offer to the customer, the channels you will use, how your solution works, and how you will generate revenue.</a:t>
            </a:r>
            <a:endParaRPr/>
          </a:p>
          <a:p>
            <a:pPr marL="0" lvl="0" indent="0" algn="l" rtl="0">
              <a:spcBef>
                <a:spcPts val="1200"/>
              </a:spcBef>
              <a:spcAft>
                <a:spcPts val="0"/>
              </a:spcAft>
              <a:buNone/>
            </a:pPr>
            <a:r>
              <a:rPr lang="fr"/>
              <a:t>Let's dive into the details of how to fill it out.</a:t>
            </a:r>
            <a:endParaRPr/>
          </a:p>
          <a:p>
            <a:pPr marL="0" lvl="0" indent="0" algn="l" rtl="0">
              <a:spcBef>
                <a:spcPts val="1200"/>
              </a:spcBef>
              <a:spcAft>
                <a:spcPts val="0"/>
              </a:spcAft>
              <a:buNone/>
            </a:pPr>
            <a:endParaRPr/>
          </a:p>
          <a:p>
            <a:pPr marL="0" lvl="0" indent="0" algn="l" rtl="0">
              <a:spcBef>
                <a:spcPts val="90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9DAF8"/>
        </a:solidFill>
        <a:effectLst/>
      </p:bgPr>
    </p:bg>
    <p:spTree>
      <p:nvGrpSpPr>
        <p:cNvPr id="1" name="Shape 163"/>
        <p:cNvGrpSpPr/>
        <p:nvPr/>
      </p:nvGrpSpPr>
      <p:grpSpPr>
        <a:xfrm>
          <a:off x="0" y="0"/>
          <a:ext cx="0" cy="0"/>
          <a:chOff x="0" y="0"/>
          <a:chExt cx="0" cy="0"/>
        </a:xfrm>
      </p:grpSpPr>
      <p:sp>
        <p:nvSpPr>
          <p:cNvPr id="164" name="Google Shape;164;p38"/>
          <p:cNvSpPr/>
          <p:nvPr/>
        </p:nvSpPr>
        <p:spPr>
          <a:xfrm>
            <a:off x="118175" y="115875"/>
            <a:ext cx="3890100" cy="334800"/>
          </a:xfrm>
          <a:prstGeom prst="roundRect">
            <a:avLst>
              <a:gd name="adj" fmla="val 0"/>
            </a:avLst>
          </a:prstGeom>
          <a:noFill/>
          <a:ln>
            <a:noFill/>
          </a:ln>
        </p:spPr>
        <p:txBody>
          <a:bodyPr spcFirstLastPara="1" wrap="square" lIns="127300" tIns="127300" rIns="127300" bIns="127300" anchor="ctr" anchorCtr="0">
            <a:noAutofit/>
          </a:bodyPr>
          <a:lstStyle/>
          <a:p>
            <a:pPr marL="0" lvl="0" indent="0" algn="l" rtl="0">
              <a:spcBef>
                <a:spcPts val="0"/>
              </a:spcBef>
              <a:spcAft>
                <a:spcPts val="0"/>
              </a:spcAft>
              <a:buNone/>
            </a:pPr>
            <a:r>
              <a:rPr lang="fr" sz="1600" b="1">
                <a:solidFill>
                  <a:schemeClr val="dk1"/>
                </a:solidFill>
                <a:latin typeface="Roboto"/>
                <a:ea typeface="Roboto"/>
                <a:cs typeface="Roboto"/>
                <a:sym typeface="Roboto"/>
              </a:rPr>
              <a:t>Innovation Canvas | Problem Space</a:t>
            </a:r>
            <a:endParaRPr sz="1600" b="1">
              <a:solidFill>
                <a:schemeClr val="dk1"/>
              </a:solidFill>
              <a:latin typeface="Roboto"/>
              <a:ea typeface="Roboto"/>
              <a:cs typeface="Roboto"/>
              <a:sym typeface="Roboto"/>
            </a:endParaRPr>
          </a:p>
        </p:txBody>
      </p:sp>
      <p:sp>
        <p:nvSpPr>
          <p:cNvPr id="165" name="Google Shape;165;p38"/>
          <p:cNvSpPr/>
          <p:nvPr/>
        </p:nvSpPr>
        <p:spPr>
          <a:xfrm>
            <a:off x="5163450" y="141675"/>
            <a:ext cx="3890100" cy="282900"/>
          </a:xfrm>
          <a:prstGeom prst="roundRect">
            <a:avLst>
              <a:gd name="adj" fmla="val 34756"/>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200" b="1">
              <a:solidFill>
                <a:schemeClr val="dk1"/>
              </a:solidFill>
              <a:latin typeface="Calibri"/>
              <a:ea typeface="Calibri"/>
              <a:cs typeface="Calibri"/>
              <a:sym typeface="Calibri"/>
            </a:endParaRPr>
          </a:p>
          <a:p>
            <a:pPr marL="0" lvl="0" indent="0" algn="l" rtl="0">
              <a:spcBef>
                <a:spcPts val="700"/>
              </a:spcBef>
              <a:spcAft>
                <a:spcPts val="700"/>
              </a:spcAft>
              <a:buNone/>
            </a:pPr>
            <a:endParaRPr sz="900">
              <a:solidFill>
                <a:schemeClr val="dk1"/>
              </a:solidFill>
              <a:latin typeface="Calibri"/>
              <a:ea typeface="Calibri"/>
              <a:cs typeface="Calibri"/>
              <a:sym typeface="Calibri"/>
            </a:endParaRPr>
          </a:p>
        </p:txBody>
      </p:sp>
      <p:sp>
        <p:nvSpPr>
          <p:cNvPr id="166" name="Google Shape;166;p38"/>
          <p:cNvSpPr/>
          <p:nvPr/>
        </p:nvSpPr>
        <p:spPr>
          <a:xfrm>
            <a:off x="4005150" y="141675"/>
            <a:ext cx="2107800" cy="282900"/>
          </a:xfrm>
          <a:prstGeom prst="roundRect">
            <a:avLst>
              <a:gd name="adj" fmla="val 0"/>
            </a:avLst>
          </a:prstGeom>
          <a:noFill/>
          <a:ln>
            <a:noFill/>
          </a:ln>
        </p:spPr>
        <p:txBody>
          <a:bodyPr spcFirstLastPara="1" wrap="square" lIns="127300" tIns="127300" rIns="127300" bIns="127300" anchor="ctr" anchorCtr="0">
            <a:noAutofit/>
          </a:bodyPr>
          <a:lstStyle/>
          <a:p>
            <a:pPr marL="0" lvl="0" indent="0" algn="l" rtl="0">
              <a:spcBef>
                <a:spcPts val="0"/>
              </a:spcBef>
              <a:spcAft>
                <a:spcPts val="0"/>
              </a:spcAft>
              <a:buNone/>
            </a:pPr>
            <a:r>
              <a:rPr lang="fr" sz="1200" i="1">
                <a:solidFill>
                  <a:schemeClr val="dk1"/>
                </a:solidFill>
                <a:latin typeface="Roboto"/>
                <a:ea typeface="Roboto"/>
                <a:cs typeface="Roboto"/>
                <a:sym typeface="Roboto"/>
              </a:rPr>
              <a:t>Project &amp; date:</a:t>
            </a:r>
            <a:endParaRPr sz="1200" b="1">
              <a:solidFill>
                <a:schemeClr val="dk1"/>
              </a:solidFill>
              <a:latin typeface="Roboto"/>
              <a:ea typeface="Roboto"/>
              <a:cs typeface="Roboto"/>
              <a:sym typeface="Roboto"/>
            </a:endParaRPr>
          </a:p>
        </p:txBody>
      </p:sp>
      <p:sp>
        <p:nvSpPr>
          <p:cNvPr id="167" name="Google Shape;167;p38"/>
          <p:cNvSpPr/>
          <p:nvPr/>
        </p:nvSpPr>
        <p:spPr>
          <a:xfrm>
            <a:off x="120825" y="537550"/>
            <a:ext cx="6053100" cy="2249700"/>
          </a:xfrm>
          <a:prstGeom prst="roundRect">
            <a:avLst>
              <a:gd name="adj" fmla="val 3506"/>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Customers</a:t>
            </a:r>
            <a:endParaRPr b="1">
              <a:solidFill>
                <a:schemeClr val="dk1"/>
              </a:solidFill>
              <a:latin typeface="Roboto"/>
              <a:ea typeface="Roboto"/>
              <a:cs typeface="Roboto"/>
              <a:sym typeface="Roboto"/>
            </a:endParaRPr>
          </a:p>
          <a:p>
            <a:pPr marL="0" lvl="0" indent="0" algn="l" rtl="0">
              <a:spcBef>
                <a:spcPts val="700"/>
              </a:spcBef>
              <a:spcAft>
                <a:spcPts val="700"/>
              </a:spcAft>
              <a:buNone/>
            </a:pPr>
            <a:r>
              <a:rPr lang="fr" i="1">
                <a:solidFill>
                  <a:srgbClr val="073763"/>
                </a:solidFill>
                <a:latin typeface="Roboto"/>
                <a:ea typeface="Roboto"/>
                <a:cs typeface="Roboto"/>
                <a:sym typeface="Roboto"/>
              </a:rPr>
              <a:t>List the different customer segments that will use or buy your solution. Be as precise as possible and define customer segments by behavior, not demographics. For example, "backpackers who travel twice a year."</a:t>
            </a:r>
            <a:endParaRPr>
              <a:solidFill>
                <a:schemeClr val="dk1"/>
              </a:solidFill>
              <a:latin typeface="Roboto"/>
              <a:ea typeface="Roboto"/>
              <a:cs typeface="Roboto"/>
              <a:sym typeface="Roboto"/>
            </a:endParaRPr>
          </a:p>
        </p:txBody>
      </p:sp>
      <p:sp>
        <p:nvSpPr>
          <p:cNvPr id="168" name="Google Shape;168;p38"/>
          <p:cNvSpPr/>
          <p:nvPr/>
        </p:nvSpPr>
        <p:spPr>
          <a:xfrm>
            <a:off x="120825" y="2876304"/>
            <a:ext cx="6053100" cy="2628600"/>
          </a:xfrm>
          <a:prstGeom prst="roundRect">
            <a:avLst>
              <a:gd name="adj" fmla="val 3338"/>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Problems</a:t>
            </a:r>
            <a:endParaRPr b="1">
              <a:solidFill>
                <a:schemeClr val="dk1"/>
              </a:solidFill>
              <a:latin typeface="Roboto"/>
              <a:ea typeface="Roboto"/>
              <a:cs typeface="Roboto"/>
              <a:sym typeface="Roboto"/>
            </a:endParaRPr>
          </a:p>
          <a:p>
            <a:pPr marL="0" lvl="0" indent="0" algn="l" rtl="0">
              <a:spcBef>
                <a:spcPts val="700"/>
              </a:spcBef>
              <a:spcAft>
                <a:spcPts val="0"/>
              </a:spcAft>
              <a:buClr>
                <a:schemeClr val="dk1"/>
              </a:buClr>
              <a:buSzPts val="1100"/>
              <a:buFont typeface="Arial"/>
              <a:buNone/>
            </a:pPr>
            <a:r>
              <a:rPr lang="fr" i="1">
                <a:solidFill>
                  <a:srgbClr val="073763"/>
                </a:solidFill>
                <a:latin typeface="Roboto"/>
                <a:ea typeface="Roboto"/>
                <a:cs typeface="Roboto"/>
                <a:sym typeface="Roboto"/>
              </a:rPr>
              <a:t>List all the problems you aim to solve for your customers. Then, focus on the ones that seem most important to them. Avoid listing problems such as "no time" or "too expensive," as they do not clearly express the customer's need.</a:t>
            </a:r>
            <a:endParaRPr b="1">
              <a:solidFill>
                <a:schemeClr val="dk1"/>
              </a:solidFill>
              <a:latin typeface="Roboto"/>
              <a:ea typeface="Roboto"/>
              <a:cs typeface="Roboto"/>
              <a:sym typeface="Roboto"/>
            </a:endParaRPr>
          </a:p>
          <a:p>
            <a:pPr marL="0" lvl="0" indent="0" algn="l" rtl="0">
              <a:spcBef>
                <a:spcPts val="700"/>
              </a:spcBef>
              <a:spcAft>
                <a:spcPts val="700"/>
              </a:spcAft>
              <a:buNone/>
            </a:pPr>
            <a:endParaRPr i="1">
              <a:solidFill>
                <a:schemeClr val="dk1"/>
              </a:solidFill>
              <a:latin typeface="Roboto"/>
              <a:ea typeface="Roboto"/>
              <a:cs typeface="Roboto"/>
              <a:sym typeface="Roboto"/>
            </a:endParaRPr>
          </a:p>
        </p:txBody>
      </p:sp>
      <p:sp>
        <p:nvSpPr>
          <p:cNvPr id="169" name="Google Shape;169;p38"/>
          <p:cNvSpPr/>
          <p:nvPr/>
        </p:nvSpPr>
        <p:spPr>
          <a:xfrm>
            <a:off x="6266275" y="537550"/>
            <a:ext cx="2787300" cy="2249700"/>
          </a:xfrm>
          <a:prstGeom prst="roundRect">
            <a:avLst>
              <a:gd name="adj" fmla="val 3565"/>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Early Adopters</a:t>
            </a:r>
            <a:endParaRPr b="1">
              <a:solidFill>
                <a:schemeClr val="dk1"/>
              </a:solidFill>
              <a:latin typeface="Roboto"/>
              <a:ea typeface="Roboto"/>
              <a:cs typeface="Roboto"/>
              <a:sym typeface="Roboto"/>
            </a:endParaRPr>
          </a:p>
          <a:p>
            <a:pPr marL="0" lvl="0" indent="0" algn="l" rtl="0">
              <a:spcBef>
                <a:spcPts val="700"/>
              </a:spcBef>
              <a:spcAft>
                <a:spcPts val="0"/>
              </a:spcAft>
              <a:buClr>
                <a:schemeClr val="dk1"/>
              </a:buClr>
              <a:buSzPts val="1100"/>
              <a:buFont typeface="Arial"/>
              <a:buNone/>
            </a:pPr>
            <a:r>
              <a:rPr lang="fr" i="1">
                <a:solidFill>
                  <a:srgbClr val="073763"/>
                </a:solidFill>
                <a:latin typeface="Roboto"/>
                <a:ea typeface="Roboto"/>
                <a:cs typeface="Roboto"/>
                <a:sym typeface="Roboto"/>
              </a:rPr>
              <a:t>Identify the customer segment that will be the first to use your product. It is important to define a persona for your early adopters.</a:t>
            </a:r>
            <a:endParaRPr b="1">
              <a:solidFill>
                <a:schemeClr val="dk1"/>
              </a:solidFill>
              <a:latin typeface="Roboto"/>
              <a:ea typeface="Roboto"/>
              <a:cs typeface="Roboto"/>
              <a:sym typeface="Roboto"/>
            </a:endParaRPr>
          </a:p>
          <a:p>
            <a:pPr marL="0" lvl="0" indent="0" algn="l" rtl="0">
              <a:spcBef>
                <a:spcPts val="700"/>
              </a:spcBef>
              <a:spcAft>
                <a:spcPts val="700"/>
              </a:spcAft>
              <a:buNone/>
            </a:pPr>
            <a:endParaRPr>
              <a:solidFill>
                <a:schemeClr val="dk1"/>
              </a:solidFill>
              <a:latin typeface="Roboto"/>
              <a:ea typeface="Roboto"/>
              <a:cs typeface="Roboto"/>
              <a:sym typeface="Roboto"/>
            </a:endParaRPr>
          </a:p>
        </p:txBody>
      </p:sp>
      <p:sp>
        <p:nvSpPr>
          <p:cNvPr id="170" name="Google Shape;170;p38"/>
          <p:cNvSpPr/>
          <p:nvPr/>
        </p:nvSpPr>
        <p:spPr>
          <a:xfrm>
            <a:off x="6266275" y="2876304"/>
            <a:ext cx="2787300" cy="2628600"/>
          </a:xfrm>
          <a:prstGeom prst="roundRect">
            <a:avLst>
              <a:gd name="adj" fmla="val 3051"/>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Existing Solutions</a:t>
            </a:r>
            <a:endParaRPr b="1">
              <a:solidFill>
                <a:schemeClr val="dk1"/>
              </a:solidFill>
              <a:latin typeface="Roboto"/>
              <a:ea typeface="Roboto"/>
              <a:cs typeface="Roboto"/>
              <a:sym typeface="Roboto"/>
            </a:endParaRPr>
          </a:p>
          <a:p>
            <a:pPr marL="0" lvl="0" indent="0" algn="l" rtl="0">
              <a:spcBef>
                <a:spcPts val="700"/>
              </a:spcBef>
              <a:spcAft>
                <a:spcPts val="0"/>
              </a:spcAft>
              <a:buClr>
                <a:schemeClr val="dk1"/>
              </a:buClr>
              <a:buSzPts val="1100"/>
              <a:buFont typeface="Arial"/>
              <a:buNone/>
            </a:pPr>
            <a:r>
              <a:rPr lang="fr" i="1">
                <a:solidFill>
                  <a:srgbClr val="073763"/>
                </a:solidFill>
                <a:latin typeface="Roboto"/>
                <a:ea typeface="Roboto"/>
                <a:cs typeface="Roboto"/>
                <a:sym typeface="Roboto"/>
              </a:rPr>
              <a:t>How do customers currently solve these problems? Are there other products or solutions available? Are they satisfied with the existing solutions? If not, why?</a:t>
            </a:r>
            <a:endParaRPr b="1" i="1">
              <a:solidFill>
                <a:srgbClr val="073763"/>
              </a:solidFill>
              <a:latin typeface="Roboto"/>
              <a:ea typeface="Roboto"/>
              <a:cs typeface="Roboto"/>
              <a:sym typeface="Roboto"/>
            </a:endParaRPr>
          </a:p>
          <a:p>
            <a:pPr marL="0" lvl="0" indent="0" algn="l" rtl="0">
              <a:spcBef>
                <a:spcPts val="700"/>
              </a:spcBef>
              <a:spcAft>
                <a:spcPts val="700"/>
              </a:spcAft>
              <a:buNone/>
            </a:pPr>
            <a:endParaRPr b="1">
              <a:solidFill>
                <a:schemeClr val="dk1"/>
              </a:solidFill>
              <a:latin typeface="Roboto"/>
              <a:ea typeface="Roboto"/>
              <a:cs typeface="Roboto"/>
              <a:sym typeface="Roboto"/>
            </a:endParaRPr>
          </a:p>
        </p:txBody>
      </p:sp>
      <p:sp>
        <p:nvSpPr>
          <p:cNvPr id="171" name="Google Shape;171;p38"/>
          <p:cNvSpPr txBox="1"/>
          <p:nvPr/>
        </p:nvSpPr>
        <p:spPr>
          <a:xfrm>
            <a:off x="120825" y="5504900"/>
            <a:ext cx="5306100" cy="2100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fr" sz="800">
                <a:solidFill>
                  <a:srgbClr val="666666"/>
                </a:solidFill>
                <a:latin typeface="Source Sans Pro"/>
                <a:ea typeface="Source Sans Pro"/>
                <a:cs typeface="Source Sans Pro"/>
                <a:sym typeface="Source Sans Pro"/>
              </a:rPr>
              <a:t>Created by Franck Debane. Get more innovation tools at www.forward-partners.com</a:t>
            </a:r>
            <a:endParaRPr>
              <a:solidFill>
                <a:srgbClr val="666666"/>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0E0E3"/>
        </a:solidFill>
        <a:effectLst/>
      </p:bgPr>
    </p:bg>
    <p:spTree>
      <p:nvGrpSpPr>
        <p:cNvPr id="1" name="Shape 175"/>
        <p:cNvGrpSpPr/>
        <p:nvPr/>
      </p:nvGrpSpPr>
      <p:grpSpPr>
        <a:xfrm>
          <a:off x="0" y="0"/>
          <a:ext cx="0" cy="0"/>
          <a:chOff x="0" y="0"/>
          <a:chExt cx="0" cy="0"/>
        </a:xfrm>
      </p:grpSpPr>
      <p:sp>
        <p:nvSpPr>
          <p:cNvPr id="176" name="Google Shape;176;p39"/>
          <p:cNvSpPr/>
          <p:nvPr/>
        </p:nvSpPr>
        <p:spPr>
          <a:xfrm>
            <a:off x="118175" y="115875"/>
            <a:ext cx="3890100" cy="334800"/>
          </a:xfrm>
          <a:prstGeom prst="roundRect">
            <a:avLst>
              <a:gd name="adj" fmla="val 0"/>
            </a:avLst>
          </a:prstGeom>
          <a:noFill/>
          <a:ln>
            <a:noFill/>
          </a:ln>
        </p:spPr>
        <p:txBody>
          <a:bodyPr spcFirstLastPara="1" wrap="square" lIns="127300" tIns="127300" rIns="127300" bIns="127300" anchor="ctr" anchorCtr="0">
            <a:noAutofit/>
          </a:bodyPr>
          <a:lstStyle/>
          <a:p>
            <a:pPr marL="0" lvl="0" indent="0" algn="l" rtl="0">
              <a:spcBef>
                <a:spcPts val="0"/>
              </a:spcBef>
              <a:spcAft>
                <a:spcPts val="0"/>
              </a:spcAft>
              <a:buNone/>
            </a:pPr>
            <a:r>
              <a:rPr lang="fr" sz="1600" b="1">
                <a:solidFill>
                  <a:schemeClr val="dk1"/>
                </a:solidFill>
                <a:latin typeface="Roboto"/>
                <a:ea typeface="Roboto"/>
                <a:cs typeface="Roboto"/>
                <a:sym typeface="Roboto"/>
              </a:rPr>
              <a:t>Innovation Canvas | Solution Space</a:t>
            </a:r>
            <a:endParaRPr sz="1600" b="1">
              <a:solidFill>
                <a:schemeClr val="dk1"/>
              </a:solidFill>
              <a:latin typeface="Roboto"/>
              <a:ea typeface="Roboto"/>
              <a:cs typeface="Roboto"/>
              <a:sym typeface="Roboto"/>
            </a:endParaRPr>
          </a:p>
        </p:txBody>
      </p:sp>
      <p:sp>
        <p:nvSpPr>
          <p:cNvPr id="177" name="Google Shape;177;p39"/>
          <p:cNvSpPr/>
          <p:nvPr/>
        </p:nvSpPr>
        <p:spPr>
          <a:xfrm>
            <a:off x="5163450" y="141675"/>
            <a:ext cx="3890100" cy="282900"/>
          </a:xfrm>
          <a:prstGeom prst="roundRect">
            <a:avLst>
              <a:gd name="adj" fmla="val 34756"/>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200" b="1">
              <a:solidFill>
                <a:schemeClr val="dk1"/>
              </a:solidFill>
              <a:latin typeface="Calibri"/>
              <a:ea typeface="Calibri"/>
              <a:cs typeface="Calibri"/>
              <a:sym typeface="Calibri"/>
            </a:endParaRPr>
          </a:p>
          <a:p>
            <a:pPr marL="0" lvl="0" indent="0" algn="l" rtl="0">
              <a:spcBef>
                <a:spcPts val="700"/>
              </a:spcBef>
              <a:spcAft>
                <a:spcPts val="700"/>
              </a:spcAft>
              <a:buNone/>
            </a:pPr>
            <a:endParaRPr sz="900">
              <a:solidFill>
                <a:schemeClr val="dk1"/>
              </a:solidFill>
              <a:latin typeface="Calibri"/>
              <a:ea typeface="Calibri"/>
              <a:cs typeface="Calibri"/>
              <a:sym typeface="Calibri"/>
            </a:endParaRPr>
          </a:p>
        </p:txBody>
      </p:sp>
      <p:sp>
        <p:nvSpPr>
          <p:cNvPr id="178" name="Google Shape;178;p39"/>
          <p:cNvSpPr/>
          <p:nvPr/>
        </p:nvSpPr>
        <p:spPr>
          <a:xfrm>
            <a:off x="4005150" y="141675"/>
            <a:ext cx="2107800" cy="282900"/>
          </a:xfrm>
          <a:prstGeom prst="roundRect">
            <a:avLst>
              <a:gd name="adj" fmla="val 0"/>
            </a:avLst>
          </a:prstGeom>
          <a:noFill/>
          <a:ln>
            <a:noFill/>
          </a:ln>
        </p:spPr>
        <p:txBody>
          <a:bodyPr spcFirstLastPara="1" wrap="square" lIns="127300" tIns="127300" rIns="127300" bIns="127300" anchor="ctr" anchorCtr="0">
            <a:noAutofit/>
          </a:bodyPr>
          <a:lstStyle/>
          <a:p>
            <a:pPr marL="0" lvl="0" indent="0" algn="l" rtl="0">
              <a:spcBef>
                <a:spcPts val="0"/>
              </a:spcBef>
              <a:spcAft>
                <a:spcPts val="0"/>
              </a:spcAft>
              <a:buNone/>
            </a:pPr>
            <a:r>
              <a:rPr lang="fr" sz="1200" i="1">
                <a:solidFill>
                  <a:schemeClr val="dk1"/>
                </a:solidFill>
                <a:latin typeface="Roboto"/>
                <a:ea typeface="Roboto"/>
                <a:cs typeface="Roboto"/>
                <a:sym typeface="Roboto"/>
              </a:rPr>
              <a:t>Project &amp; date:</a:t>
            </a:r>
            <a:endParaRPr sz="1200" b="1">
              <a:solidFill>
                <a:schemeClr val="dk1"/>
              </a:solidFill>
              <a:latin typeface="Roboto"/>
              <a:ea typeface="Roboto"/>
              <a:cs typeface="Roboto"/>
              <a:sym typeface="Roboto"/>
            </a:endParaRPr>
          </a:p>
        </p:txBody>
      </p:sp>
      <p:sp>
        <p:nvSpPr>
          <p:cNvPr id="179" name="Google Shape;179;p39"/>
          <p:cNvSpPr/>
          <p:nvPr/>
        </p:nvSpPr>
        <p:spPr>
          <a:xfrm>
            <a:off x="120825" y="537550"/>
            <a:ext cx="6053100" cy="2249700"/>
          </a:xfrm>
          <a:prstGeom prst="roundRect">
            <a:avLst>
              <a:gd name="adj" fmla="val 3506"/>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Value Proposition</a:t>
            </a:r>
            <a:endParaRPr b="1">
              <a:solidFill>
                <a:schemeClr val="dk1"/>
              </a:solidFill>
              <a:latin typeface="Roboto"/>
              <a:ea typeface="Roboto"/>
              <a:cs typeface="Roboto"/>
              <a:sym typeface="Roboto"/>
            </a:endParaRPr>
          </a:p>
          <a:p>
            <a:pPr marL="0" lvl="0" indent="0" algn="l" rtl="0">
              <a:spcBef>
                <a:spcPts val="700"/>
              </a:spcBef>
              <a:spcAft>
                <a:spcPts val="0"/>
              </a:spcAft>
              <a:buClr>
                <a:schemeClr val="dk1"/>
              </a:buClr>
              <a:buSzPts val="1100"/>
              <a:buFont typeface="Arial"/>
              <a:buNone/>
            </a:pPr>
            <a:r>
              <a:rPr lang="fr" sz="1000" i="1">
                <a:solidFill>
                  <a:srgbClr val="073763"/>
                </a:solidFill>
                <a:latin typeface="Roboto"/>
                <a:ea typeface="Roboto"/>
                <a:cs typeface="Roboto"/>
                <a:sym typeface="Roboto"/>
              </a:rPr>
              <a:t>This message tells the customer what the offer is and the value you will deliver to them. It usually helps to frame the value proposition as the opposite of the problem. An early-adopter should immediately be interested in your offer when prompted with your value proposition.</a:t>
            </a:r>
            <a:endParaRPr sz="1000" i="1">
              <a:solidFill>
                <a:srgbClr val="073763"/>
              </a:solidFill>
              <a:latin typeface="Roboto"/>
              <a:ea typeface="Roboto"/>
              <a:cs typeface="Roboto"/>
              <a:sym typeface="Roboto"/>
            </a:endParaRPr>
          </a:p>
          <a:p>
            <a:pPr marL="0" lvl="0" indent="0" algn="l" rtl="0">
              <a:spcBef>
                <a:spcPts val="700"/>
              </a:spcBef>
              <a:spcAft>
                <a:spcPts val="700"/>
              </a:spcAft>
              <a:buNone/>
            </a:pPr>
            <a:r>
              <a:rPr lang="fr" sz="1000" i="1">
                <a:solidFill>
                  <a:srgbClr val="073763"/>
                </a:solidFill>
                <a:latin typeface="Roboto"/>
                <a:ea typeface="Roboto"/>
                <a:cs typeface="Roboto"/>
                <a:sym typeface="Roboto"/>
              </a:rPr>
              <a:t>(e.g. If the problem you are solving is “Small businesses have a hard time finding reliable local designers,” your value proposition might be: “Find a reliable local designer for your small business.”) </a:t>
            </a:r>
            <a:endParaRPr>
              <a:solidFill>
                <a:schemeClr val="dk1"/>
              </a:solidFill>
              <a:latin typeface="Roboto"/>
              <a:ea typeface="Roboto"/>
              <a:cs typeface="Roboto"/>
              <a:sym typeface="Roboto"/>
            </a:endParaRPr>
          </a:p>
        </p:txBody>
      </p:sp>
      <p:sp>
        <p:nvSpPr>
          <p:cNvPr id="180" name="Google Shape;180;p39"/>
          <p:cNvSpPr/>
          <p:nvPr/>
        </p:nvSpPr>
        <p:spPr>
          <a:xfrm>
            <a:off x="120825" y="2876304"/>
            <a:ext cx="6053100" cy="2628600"/>
          </a:xfrm>
          <a:prstGeom prst="roundRect">
            <a:avLst>
              <a:gd name="adj" fmla="val 3338"/>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Solution</a:t>
            </a:r>
            <a:endParaRPr b="1">
              <a:solidFill>
                <a:schemeClr val="dk1"/>
              </a:solidFill>
              <a:latin typeface="Roboto"/>
              <a:ea typeface="Roboto"/>
              <a:cs typeface="Roboto"/>
              <a:sym typeface="Roboto"/>
            </a:endParaRPr>
          </a:p>
          <a:p>
            <a:pPr marL="0" lvl="0" indent="0" algn="l" rtl="0">
              <a:spcBef>
                <a:spcPts val="700"/>
              </a:spcBef>
              <a:spcAft>
                <a:spcPts val="0"/>
              </a:spcAft>
              <a:buClr>
                <a:schemeClr val="dk1"/>
              </a:buClr>
              <a:buSzPts val="1100"/>
              <a:buFont typeface="Arial"/>
              <a:buNone/>
            </a:pPr>
            <a:r>
              <a:rPr lang="fr" sz="1000" i="1">
                <a:solidFill>
                  <a:srgbClr val="073763"/>
                </a:solidFill>
                <a:latin typeface="Roboto"/>
                <a:ea typeface="Roboto"/>
                <a:cs typeface="Roboto"/>
                <a:sym typeface="Roboto"/>
              </a:rPr>
              <a:t>What is the solution you can provide to solve the customer’s problems? You can describe your solution and list the main features.</a:t>
            </a:r>
            <a:endParaRPr b="1">
              <a:solidFill>
                <a:schemeClr val="dk1"/>
              </a:solidFill>
              <a:latin typeface="Roboto"/>
              <a:ea typeface="Roboto"/>
              <a:cs typeface="Roboto"/>
              <a:sym typeface="Roboto"/>
            </a:endParaRPr>
          </a:p>
          <a:p>
            <a:pPr marL="0" lvl="0" indent="0" algn="l" rtl="0">
              <a:spcBef>
                <a:spcPts val="700"/>
              </a:spcBef>
              <a:spcAft>
                <a:spcPts val="700"/>
              </a:spcAft>
              <a:buNone/>
            </a:pPr>
            <a:endParaRPr i="1">
              <a:solidFill>
                <a:schemeClr val="dk1"/>
              </a:solidFill>
              <a:latin typeface="Roboto"/>
              <a:ea typeface="Roboto"/>
              <a:cs typeface="Roboto"/>
              <a:sym typeface="Roboto"/>
            </a:endParaRPr>
          </a:p>
        </p:txBody>
      </p:sp>
      <p:sp>
        <p:nvSpPr>
          <p:cNvPr id="181" name="Google Shape;181;p39"/>
          <p:cNvSpPr/>
          <p:nvPr/>
        </p:nvSpPr>
        <p:spPr>
          <a:xfrm>
            <a:off x="6266275" y="537550"/>
            <a:ext cx="2787300" cy="2249700"/>
          </a:xfrm>
          <a:prstGeom prst="roundRect">
            <a:avLst>
              <a:gd name="adj" fmla="val 3565"/>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Channels</a:t>
            </a:r>
            <a:endParaRPr b="1">
              <a:solidFill>
                <a:schemeClr val="dk1"/>
              </a:solidFill>
              <a:latin typeface="Roboto"/>
              <a:ea typeface="Roboto"/>
              <a:cs typeface="Roboto"/>
              <a:sym typeface="Roboto"/>
            </a:endParaRPr>
          </a:p>
          <a:p>
            <a:pPr marL="0" lvl="0" indent="0" algn="l" rtl="0">
              <a:spcBef>
                <a:spcPts val="700"/>
              </a:spcBef>
              <a:spcAft>
                <a:spcPts val="700"/>
              </a:spcAft>
              <a:buClr>
                <a:schemeClr val="dk1"/>
              </a:buClr>
              <a:buSzPts val="1100"/>
              <a:buFont typeface="Arial"/>
              <a:buNone/>
            </a:pPr>
            <a:r>
              <a:rPr lang="fr" sz="1000" i="1">
                <a:solidFill>
                  <a:srgbClr val="073763"/>
                </a:solidFill>
                <a:latin typeface="Roboto"/>
                <a:ea typeface="Roboto"/>
                <a:cs typeface="Roboto"/>
                <a:sym typeface="Roboto"/>
              </a:rPr>
              <a:t>How will you get your first customers? Via which channels? You know you need to talk to customers, but where where will you find them? How will you reach them?</a:t>
            </a:r>
            <a:endParaRPr b="1">
              <a:solidFill>
                <a:schemeClr val="dk1"/>
              </a:solidFill>
              <a:latin typeface="Roboto"/>
              <a:ea typeface="Roboto"/>
              <a:cs typeface="Roboto"/>
              <a:sym typeface="Roboto"/>
            </a:endParaRPr>
          </a:p>
        </p:txBody>
      </p:sp>
      <p:sp>
        <p:nvSpPr>
          <p:cNvPr id="182" name="Google Shape;182;p39"/>
          <p:cNvSpPr/>
          <p:nvPr/>
        </p:nvSpPr>
        <p:spPr>
          <a:xfrm>
            <a:off x="6266275" y="2876304"/>
            <a:ext cx="2787300" cy="2628600"/>
          </a:xfrm>
          <a:prstGeom prst="roundRect">
            <a:avLst>
              <a:gd name="adj" fmla="val 3051"/>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Revenue</a:t>
            </a:r>
            <a:endParaRPr b="1">
              <a:solidFill>
                <a:schemeClr val="dk1"/>
              </a:solidFill>
              <a:latin typeface="Roboto"/>
              <a:ea typeface="Roboto"/>
              <a:cs typeface="Roboto"/>
              <a:sym typeface="Roboto"/>
            </a:endParaRPr>
          </a:p>
          <a:p>
            <a:pPr marL="0" lvl="0" indent="0" algn="l" rtl="0">
              <a:spcBef>
                <a:spcPts val="700"/>
              </a:spcBef>
              <a:spcAft>
                <a:spcPts val="700"/>
              </a:spcAft>
              <a:buClr>
                <a:schemeClr val="dk1"/>
              </a:buClr>
              <a:buSzPts val="1100"/>
              <a:buFont typeface="Arial"/>
              <a:buNone/>
            </a:pPr>
            <a:r>
              <a:rPr lang="fr" sz="1000" i="1">
                <a:solidFill>
                  <a:srgbClr val="073763"/>
                </a:solidFill>
                <a:latin typeface="Roboto"/>
                <a:ea typeface="Roboto"/>
                <a:cs typeface="Roboto"/>
                <a:sym typeface="Roboto"/>
              </a:rPr>
              <a:t>How will you make money? (e.g. A percentage of the transaction? A monthly fee?) Use this to estimate how many customers or transactions it will take to make the first million in turnover. This will give you a sense of the viability of your idea.</a:t>
            </a:r>
            <a:endParaRPr b="1">
              <a:solidFill>
                <a:schemeClr val="dk1"/>
              </a:solidFill>
              <a:latin typeface="Roboto"/>
              <a:ea typeface="Roboto"/>
              <a:cs typeface="Roboto"/>
              <a:sym typeface="Roboto"/>
            </a:endParaRPr>
          </a:p>
        </p:txBody>
      </p:sp>
      <p:sp>
        <p:nvSpPr>
          <p:cNvPr id="183" name="Google Shape;183;p39"/>
          <p:cNvSpPr txBox="1"/>
          <p:nvPr/>
        </p:nvSpPr>
        <p:spPr>
          <a:xfrm>
            <a:off x="120825" y="5504900"/>
            <a:ext cx="5306100" cy="2100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fr" sz="800">
                <a:solidFill>
                  <a:srgbClr val="666666"/>
                </a:solidFill>
                <a:latin typeface="Source Sans Pro"/>
                <a:ea typeface="Source Sans Pro"/>
                <a:cs typeface="Source Sans Pro"/>
                <a:sym typeface="Source Sans Pro"/>
              </a:rPr>
              <a:t>Created by Franck Debane. Get more innovation tools at www.forward-partners.com</a:t>
            </a:r>
            <a:endParaRPr>
              <a:solidFill>
                <a:srgbClr val="666666"/>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9DAF8"/>
        </a:solidFill>
        <a:effectLst/>
      </p:bgPr>
    </p:bg>
    <p:spTree>
      <p:nvGrpSpPr>
        <p:cNvPr id="1" name="Shape 132"/>
        <p:cNvGrpSpPr/>
        <p:nvPr/>
      </p:nvGrpSpPr>
      <p:grpSpPr>
        <a:xfrm>
          <a:off x="0" y="0"/>
          <a:ext cx="0" cy="0"/>
          <a:chOff x="0" y="0"/>
          <a:chExt cx="0" cy="0"/>
        </a:xfrm>
      </p:grpSpPr>
      <p:sp>
        <p:nvSpPr>
          <p:cNvPr id="133" name="Google Shape;133;p35"/>
          <p:cNvSpPr/>
          <p:nvPr/>
        </p:nvSpPr>
        <p:spPr>
          <a:xfrm>
            <a:off x="118175" y="115875"/>
            <a:ext cx="3890100" cy="334800"/>
          </a:xfrm>
          <a:prstGeom prst="roundRect">
            <a:avLst>
              <a:gd name="adj" fmla="val 0"/>
            </a:avLst>
          </a:prstGeom>
          <a:noFill/>
          <a:ln>
            <a:noFill/>
          </a:ln>
        </p:spPr>
        <p:txBody>
          <a:bodyPr spcFirstLastPara="1" wrap="square" lIns="127300" tIns="127300" rIns="127300" bIns="127300" anchor="ctr" anchorCtr="0">
            <a:noAutofit/>
          </a:bodyPr>
          <a:lstStyle/>
          <a:p>
            <a:pPr marL="0" lvl="0" indent="0" algn="l" rtl="0">
              <a:spcBef>
                <a:spcPts val="0"/>
              </a:spcBef>
              <a:spcAft>
                <a:spcPts val="0"/>
              </a:spcAft>
              <a:buNone/>
            </a:pPr>
            <a:r>
              <a:rPr lang="fr" sz="1600" b="1">
                <a:solidFill>
                  <a:schemeClr val="dk1"/>
                </a:solidFill>
                <a:latin typeface="Roboto"/>
                <a:ea typeface="Roboto"/>
                <a:cs typeface="Roboto"/>
                <a:sym typeface="Roboto"/>
              </a:rPr>
              <a:t>Innovation Canvas | Problem Space</a:t>
            </a:r>
            <a:endParaRPr sz="1600" b="1">
              <a:solidFill>
                <a:schemeClr val="dk1"/>
              </a:solidFill>
              <a:latin typeface="Roboto"/>
              <a:ea typeface="Roboto"/>
              <a:cs typeface="Roboto"/>
              <a:sym typeface="Roboto"/>
            </a:endParaRPr>
          </a:p>
        </p:txBody>
      </p:sp>
      <p:sp>
        <p:nvSpPr>
          <p:cNvPr id="134" name="Google Shape;134;p35"/>
          <p:cNvSpPr/>
          <p:nvPr/>
        </p:nvSpPr>
        <p:spPr>
          <a:xfrm>
            <a:off x="5163450" y="141675"/>
            <a:ext cx="3890100" cy="282900"/>
          </a:xfrm>
          <a:prstGeom prst="roundRect">
            <a:avLst>
              <a:gd name="adj" fmla="val 34756"/>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200" b="1">
              <a:solidFill>
                <a:schemeClr val="dk1"/>
              </a:solidFill>
              <a:latin typeface="Calibri"/>
              <a:ea typeface="Calibri"/>
              <a:cs typeface="Calibri"/>
              <a:sym typeface="Calibri"/>
            </a:endParaRPr>
          </a:p>
          <a:p>
            <a:pPr marL="0" lvl="0" indent="0" algn="l" rtl="0">
              <a:spcBef>
                <a:spcPts val="700"/>
              </a:spcBef>
              <a:spcAft>
                <a:spcPts val="700"/>
              </a:spcAft>
              <a:buNone/>
            </a:pPr>
            <a:endParaRPr sz="900">
              <a:solidFill>
                <a:schemeClr val="dk1"/>
              </a:solidFill>
              <a:latin typeface="Calibri"/>
              <a:ea typeface="Calibri"/>
              <a:cs typeface="Calibri"/>
              <a:sym typeface="Calibri"/>
            </a:endParaRPr>
          </a:p>
        </p:txBody>
      </p:sp>
      <p:sp>
        <p:nvSpPr>
          <p:cNvPr id="135" name="Google Shape;135;p35"/>
          <p:cNvSpPr/>
          <p:nvPr/>
        </p:nvSpPr>
        <p:spPr>
          <a:xfrm>
            <a:off x="4005150" y="141675"/>
            <a:ext cx="2107800" cy="282900"/>
          </a:xfrm>
          <a:prstGeom prst="roundRect">
            <a:avLst>
              <a:gd name="adj" fmla="val 0"/>
            </a:avLst>
          </a:prstGeom>
          <a:noFill/>
          <a:ln>
            <a:noFill/>
          </a:ln>
        </p:spPr>
        <p:txBody>
          <a:bodyPr spcFirstLastPara="1" wrap="square" lIns="127300" tIns="127300" rIns="127300" bIns="127300" anchor="ctr" anchorCtr="0">
            <a:noAutofit/>
          </a:bodyPr>
          <a:lstStyle/>
          <a:p>
            <a:pPr marL="0" lvl="0" indent="0" algn="l" rtl="0">
              <a:spcBef>
                <a:spcPts val="0"/>
              </a:spcBef>
              <a:spcAft>
                <a:spcPts val="0"/>
              </a:spcAft>
              <a:buNone/>
            </a:pPr>
            <a:r>
              <a:rPr lang="fr" sz="1200" i="1">
                <a:solidFill>
                  <a:schemeClr val="dk1"/>
                </a:solidFill>
                <a:latin typeface="Roboto"/>
                <a:ea typeface="Roboto"/>
                <a:cs typeface="Roboto"/>
                <a:sym typeface="Roboto"/>
              </a:rPr>
              <a:t>Project &amp; date:</a:t>
            </a:r>
            <a:endParaRPr sz="1200" b="1">
              <a:solidFill>
                <a:schemeClr val="dk1"/>
              </a:solidFill>
              <a:latin typeface="Roboto"/>
              <a:ea typeface="Roboto"/>
              <a:cs typeface="Roboto"/>
              <a:sym typeface="Roboto"/>
            </a:endParaRPr>
          </a:p>
        </p:txBody>
      </p:sp>
      <p:sp>
        <p:nvSpPr>
          <p:cNvPr id="136" name="Google Shape;136;p35"/>
          <p:cNvSpPr/>
          <p:nvPr/>
        </p:nvSpPr>
        <p:spPr>
          <a:xfrm>
            <a:off x="120825" y="537550"/>
            <a:ext cx="6053100" cy="2249700"/>
          </a:xfrm>
          <a:prstGeom prst="roundRect">
            <a:avLst>
              <a:gd name="adj" fmla="val 3506"/>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Customers</a:t>
            </a:r>
            <a:endParaRPr b="1">
              <a:solidFill>
                <a:schemeClr val="dk1"/>
              </a:solidFill>
              <a:latin typeface="Roboto"/>
              <a:ea typeface="Roboto"/>
              <a:cs typeface="Roboto"/>
              <a:sym typeface="Roboto"/>
            </a:endParaRPr>
          </a:p>
          <a:p>
            <a:pPr marL="0" lvl="0" indent="0" algn="l" rtl="0">
              <a:spcBef>
                <a:spcPts val="700"/>
              </a:spcBef>
              <a:spcAft>
                <a:spcPts val="700"/>
              </a:spcAft>
              <a:buNone/>
            </a:pPr>
            <a:endParaRPr>
              <a:solidFill>
                <a:schemeClr val="dk1"/>
              </a:solidFill>
              <a:latin typeface="Roboto"/>
              <a:ea typeface="Roboto"/>
              <a:cs typeface="Roboto"/>
              <a:sym typeface="Roboto"/>
            </a:endParaRPr>
          </a:p>
        </p:txBody>
      </p:sp>
      <p:sp>
        <p:nvSpPr>
          <p:cNvPr id="137" name="Google Shape;137;p35"/>
          <p:cNvSpPr/>
          <p:nvPr/>
        </p:nvSpPr>
        <p:spPr>
          <a:xfrm>
            <a:off x="120825" y="2876304"/>
            <a:ext cx="6053100" cy="2628600"/>
          </a:xfrm>
          <a:prstGeom prst="roundRect">
            <a:avLst>
              <a:gd name="adj" fmla="val 3338"/>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Problems</a:t>
            </a:r>
            <a:endParaRPr b="1">
              <a:solidFill>
                <a:schemeClr val="dk1"/>
              </a:solidFill>
              <a:latin typeface="Roboto"/>
              <a:ea typeface="Roboto"/>
              <a:cs typeface="Roboto"/>
              <a:sym typeface="Roboto"/>
            </a:endParaRPr>
          </a:p>
          <a:p>
            <a:pPr marL="0" lvl="0" indent="0" algn="l" rtl="0">
              <a:spcBef>
                <a:spcPts val="700"/>
              </a:spcBef>
              <a:spcAft>
                <a:spcPts val="700"/>
              </a:spcAft>
              <a:buNone/>
            </a:pPr>
            <a:endParaRPr i="1">
              <a:solidFill>
                <a:schemeClr val="dk1"/>
              </a:solidFill>
              <a:latin typeface="Roboto"/>
              <a:ea typeface="Roboto"/>
              <a:cs typeface="Roboto"/>
              <a:sym typeface="Roboto"/>
            </a:endParaRPr>
          </a:p>
        </p:txBody>
      </p:sp>
      <p:sp>
        <p:nvSpPr>
          <p:cNvPr id="138" name="Google Shape;138;p35"/>
          <p:cNvSpPr/>
          <p:nvPr/>
        </p:nvSpPr>
        <p:spPr>
          <a:xfrm>
            <a:off x="6266275" y="537550"/>
            <a:ext cx="2787300" cy="2249700"/>
          </a:xfrm>
          <a:prstGeom prst="roundRect">
            <a:avLst>
              <a:gd name="adj" fmla="val 3565"/>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Early Adopters</a:t>
            </a:r>
            <a:endParaRPr b="1">
              <a:solidFill>
                <a:schemeClr val="dk1"/>
              </a:solidFill>
              <a:latin typeface="Roboto"/>
              <a:ea typeface="Roboto"/>
              <a:cs typeface="Roboto"/>
              <a:sym typeface="Roboto"/>
            </a:endParaRPr>
          </a:p>
          <a:p>
            <a:pPr marL="0" lvl="0" indent="0" algn="l" rtl="0">
              <a:spcBef>
                <a:spcPts val="700"/>
              </a:spcBef>
              <a:spcAft>
                <a:spcPts val="700"/>
              </a:spcAft>
              <a:buNone/>
            </a:pPr>
            <a:endParaRPr>
              <a:solidFill>
                <a:schemeClr val="dk1"/>
              </a:solidFill>
              <a:latin typeface="Roboto"/>
              <a:ea typeface="Roboto"/>
              <a:cs typeface="Roboto"/>
              <a:sym typeface="Roboto"/>
            </a:endParaRPr>
          </a:p>
        </p:txBody>
      </p:sp>
      <p:sp>
        <p:nvSpPr>
          <p:cNvPr id="139" name="Google Shape;139;p35"/>
          <p:cNvSpPr/>
          <p:nvPr/>
        </p:nvSpPr>
        <p:spPr>
          <a:xfrm>
            <a:off x="6266275" y="2876304"/>
            <a:ext cx="2787300" cy="2628600"/>
          </a:xfrm>
          <a:prstGeom prst="roundRect">
            <a:avLst>
              <a:gd name="adj" fmla="val 3051"/>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Existing Solutions</a:t>
            </a:r>
            <a:endParaRPr b="1">
              <a:solidFill>
                <a:schemeClr val="dk1"/>
              </a:solidFill>
              <a:latin typeface="Roboto"/>
              <a:ea typeface="Roboto"/>
              <a:cs typeface="Roboto"/>
              <a:sym typeface="Roboto"/>
            </a:endParaRPr>
          </a:p>
          <a:p>
            <a:pPr marL="0" lvl="0" indent="0" algn="l" rtl="0">
              <a:spcBef>
                <a:spcPts val="700"/>
              </a:spcBef>
              <a:spcAft>
                <a:spcPts val="700"/>
              </a:spcAft>
              <a:buNone/>
            </a:pPr>
            <a:endParaRPr b="1">
              <a:solidFill>
                <a:schemeClr val="dk1"/>
              </a:solidFill>
              <a:latin typeface="Roboto"/>
              <a:ea typeface="Roboto"/>
              <a:cs typeface="Roboto"/>
              <a:sym typeface="Roboto"/>
            </a:endParaRPr>
          </a:p>
        </p:txBody>
      </p:sp>
      <p:sp>
        <p:nvSpPr>
          <p:cNvPr id="140" name="Google Shape;140;p35"/>
          <p:cNvSpPr txBox="1"/>
          <p:nvPr/>
        </p:nvSpPr>
        <p:spPr>
          <a:xfrm>
            <a:off x="120825" y="5504900"/>
            <a:ext cx="5306100" cy="2100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fr" sz="800">
                <a:solidFill>
                  <a:srgbClr val="666666"/>
                </a:solidFill>
                <a:latin typeface="Source Sans Pro"/>
                <a:ea typeface="Source Sans Pro"/>
                <a:cs typeface="Source Sans Pro"/>
                <a:sym typeface="Source Sans Pro"/>
              </a:rPr>
              <a:t>Created by Franck Debane. Get more innovation tools at www.forward-partners.com</a:t>
            </a:r>
            <a:endParaRPr>
              <a:solidFill>
                <a:srgbClr val="666666"/>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0E0E3"/>
        </a:solidFill>
        <a:effectLst/>
      </p:bgPr>
    </p:bg>
    <p:spTree>
      <p:nvGrpSpPr>
        <p:cNvPr id="1" name="Shape 144"/>
        <p:cNvGrpSpPr/>
        <p:nvPr/>
      </p:nvGrpSpPr>
      <p:grpSpPr>
        <a:xfrm>
          <a:off x="0" y="0"/>
          <a:ext cx="0" cy="0"/>
          <a:chOff x="0" y="0"/>
          <a:chExt cx="0" cy="0"/>
        </a:xfrm>
      </p:grpSpPr>
      <p:sp>
        <p:nvSpPr>
          <p:cNvPr id="145" name="Google Shape;145;p36"/>
          <p:cNvSpPr/>
          <p:nvPr/>
        </p:nvSpPr>
        <p:spPr>
          <a:xfrm>
            <a:off x="118175" y="115875"/>
            <a:ext cx="3762600" cy="334800"/>
          </a:xfrm>
          <a:prstGeom prst="roundRect">
            <a:avLst>
              <a:gd name="adj" fmla="val 0"/>
            </a:avLst>
          </a:prstGeom>
          <a:noFill/>
          <a:ln>
            <a:noFill/>
          </a:ln>
        </p:spPr>
        <p:txBody>
          <a:bodyPr spcFirstLastPara="1" wrap="square" lIns="127300" tIns="127300" rIns="127300" bIns="127300" anchor="ctr" anchorCtr="0">
            <a:noAutofit/>
          </a:bodyPr>
          <a:lstStyle/>
          <a:p>
            <a:pPr marL="0" lvl="0" indent="0" algn="l" rtl="0">
              <a:spcBef>
                <a:spcPts val="0"/>
              </a:spcBef>
              <a:spcAft>
                <a:spcPts val="0"/>
              </a:spcAft>
              <a:buNone/>
            </a:pPr>
            <a:r>
              <a:rPr lang="fr" sz="1600" b="1">
                <a:solidFill>
                  <a:schemeClr val="dk1"/>
                </a:solidFill>
                <a:latin typeface="Roboto"/>
                <a:ea typeface="Roboto"/>
                <a:cs typeface="Roboto"/>
                <a:sym typeface="Roboto"/>
              </a:rPr>
              <a:t>Innovation Canvas | Solution Space</a:t>
            </a:r>
            <a:endParaRPr sz="1600" b="1">
              <a:solidFill>
                <a:schemeClr val="dk1"/>
              </a:solidFill>
              <a:latin typeface="Roboto"/>
              <a:ea typeface="Roboto"/>
              <a:cs typeface="Roboto"/>
              <a:sym typeface="Roboto"/>
            </a:endParaRPr>
          </a:p>
        </p:txBody>
      </p:sp>
      <p:sp>
        <p:nvSpPr>
          <p:cNvPr id="146" name="Google Shape;146;p36"/>
          <p:cNvSpPr/>
          <p:nvPr/>
        </p:nvSpPr>
        <p:spPr>
          <a:xfrm>
            <a:off x="5163450" y="141675"/>
            <a:ext cx="3890100" cy="282900"/>
          </a:xfrm>
          <a:prstGeom prst="roundRect">
            <a:avLst>
              <a:gd name="adj" fmla="val 34756"/>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200" b="1">
              <a:solidFill>
                <a:schemeClr val="dk1"/>
              </a:solidFill>
              <a:latin typeface="Calibri"/>
              <a:ea typeface="Calibri"/>
              <a:cs typeface="Calibri"/>
              <a:sym typeface="Calibri"/>
            </a:endParaRPr>
          </a:p>
          <a:p>
            <a:pPr marL="0" lvl="0" indent="0" algn="l" rtl="0">
              <a:spcBef>
                <a:spcPts val="700"/>
              </a:spcBef>
              <a:spcAft>
                <a:spcPts val="700"/>
              </a:spcAft>
              <a:buNone/>
            </a:pPr>
            <a:endParaRPr sz="900">
              <a:solidFill>
                <a:schemeClr val="dk1"/>
              </a:solidFill>
              <a:latin typeface="Calibri"/>
              <a:ea typeface="Calibri"/>
              <a:cs typeface="Calibri"/>
              <a:sym typeface="Calibri"/>
            </a:endParaRPr>
          </a:p>
        </p:txBody>
      </p:sp>
      <p:sp>
        <p:nvSpPr>
          <p:cNvPr id="147" name="Google Shape;147;p36"/>
          <p:cNvSpPr/>
          <p:nvPr/>
        </p:nvSpPr>
        <p:spPr>
          <a:xfrm>
            <a:off x="4005150" y="141675"/>
            <a:ext cx="2107800" cy="282900"/>
          </a:xfrm>
          <a:prstGeom prst="roundRect">
            <a:avLst>
              <a:gd name="adj" fmla="val 0"/>
            </a:avLst>
          </a:prstGeom>
          <a:noFill/>
          <a:ln>
            <a:noFill/>
          </a:ln>
        </p:spPr>
        <p:txBody>
          <a:bodyPr spcFirstLastPara="1" wrap="square" lIns="127300" tIns="127300" rIns="127300" bIns="127300" anchor="ctr" anchorCtr="0">
            <a:noAutofit/>
          </a:bodyPr>
          <a:lstStyle/>
          <a:p>
            <a:pPr marL="0" lvl="0" indent="0" algn="l" rtl="0">
              <a:spcBef>
                <a:spcPts val="0"/>
              </a:spcBef>
              <a:spcAft>
                <a:spcPts val="0"/>
              </a:spcAft>
              <a:buNone/>
            </a:pPr>
            <a:r>
              <a:rPr lang="fr" sz="1200" i="1">
                <a:solidFill>
                  <a:schemeClr val="dk1"/>
                </a:solidFill>
                <a:latin typeface="Roboto"/>
                <a:ea typeface="Roboto"/>
                <a:cs typeface="Roboto"/>
                <a:sym typeface="Roboto"/>
              </a:rPr>
              <a:t>Project &amp; date:</a:t>
            </a:r>
            <a:endParaRPr sz="1200" b="1">
              <a:solidFill>
                <a:schemeClr val="dk1"/>
              </a:solidFill>
              <a:latin typeface="Roboto"/>
              <a:ea typeface="Roboto"/>
              <a:cs typeface="Roboto"/>
              <a:sym typeface="Roboto"/>
            </a:endParaRPr>
          </a:p>
        </p:txBody>
      </p:sp>
      <p:sp>
        <p:nvSpPr>
          <p:cNvPr id="148" name="Google Shape;148;p36"/>
          <p:cNvSpPr/>
          <p:nvPr/>
        </p:nvSpPr>
        <p:spPr>
          <a:xfrm>
            <a:off x="120825" y="537550"/>
            <a:ext cx="6053100" cy="2249700"/>
          </a:xfrm>
          <a:prstGeom prst="roundRect">
            <a:avLst>
              <a:gd name="adj" fmla="val 3506"/>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Value Proposition</a:t>
            </a:r>
            <a:endParaRPr b="1">
              <a:solidFill>
                <a:schemeClr val="dk1"/>
              </a:solidFill>
              <a:latin typeface="Roboto"/>
              <a:ea typeface="Roboto"/>
              <a:cs typeface="Roboto"/>
              <a:sym typeface="Roboto"/>
            </a:endParaRPr>
          </a:p>
          <a:p>
            <a:pPr marL="0" lvl="0" indent="0" algn="l" rtl="0">
              <a:spcBef>
                <a:spcPts val="700"/>
              </a:spcBef>
              <a:spcAft>
                <a:spcPts val="700"/>
              </a:spcAft>
              <a:buNone/>
            </a:pPr>
            <a:endParaRPr>
              <a:solidFill>
                <a:schemeClr val="dk1"/>
              </a:solidFill>
              <a:latin typeface="Roboto"/>
              <a:ea typeface="Roboto"/>
              <a:cs typeface="Roboto"/>
              <a:sym typeface="Roboto"/>
            </a:endParaRPr>
          </a:p>
        </p:txBody>
      </p:sp>
      <p:sp>
        <p:nvSpPr>
          <p:cNvPr id="149" name="Google Shape;149;p36"/>
          <p:cNvSpPr/>
          <p:nvPr/>
        </p:nvSpPr>
        <p:spPr>
          <a:xfrm>
            <a:off x="120825" y="2876304"/>
            <a:ext cx="6053100" cy="2628600"/>
          </a:xfrm>
          <a:prstGeom prst="roundRect">
            <a:avLst>
              <a:gd name="adj" fmla="val 3338"/>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chemeClr val="dk1"/>
                </a:solidFill>
                <a:latin typeface="Roboto"/>
                <a:ea typeface="Roboto"/>
                <a:cs typeface="Roboto"/>
                <a:sym typeface="Roboto"/>
              </a:rPr>
              <a:t>Solution</a:t>
            </a:r>
            <a:endParaRPr b="1">
              <a:solidFill>
                <a:schemeClr val="dk1"/>
              </a:solidFill>
              <a:latin typeface="Roboto"/>
              <a:ea typeface="Roboto"/>
              <a:cs typeface="Roboto"/>
              <a:sym typeface="Roboto"/>
            </a:endParaRPr>
          </a:p>
          <a:p>
            <a:pPr marL="0" lvl="0" indent="0" algn="l" rtl="0">
              <a:spcBef>
                <a:spcPts val="700"/>
              </a:spcBef>
              <a:spcAft>
                <a:spcPts val="700"/>
              </a:spcAft>
              <a:buNone/>
            </a:pPr>
            <a:endParaRPr i="1">
              <a:solidFill>
                <a:schemeClr val="dk1"/>
              </a:solidFill>
              <a:latin typeface="Roboto"/>
              <a:ea typeface="Roboto"/>
              <a:cs typeface="Roboto"/>
              <a:sym typeface="Roboto"/>
            </a:endParaRPr>
          </a:p>
        </p:txBody>
      </p:sp>
      <p:sp>
        <p:nvSpPr>
          <p:cNvPr id="150" name="Google Shape;150;p36"/>
          <p:cNvSpPr/>
          <p:nvPr/>
        </p:nvSpPr>
        <p:spPr>
          <a:xfrm>
            <a:off x="6266275" y="537550"/>
            <a:ext cx="2787300" cy="2249700"/>
          </a:xfrm>
          <a:prstGeom prst="roundRect">
            <a:avLst>
              <a:gd name="adj" fmla="val 3565"/>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700"/>
              </a:spcAft>
              <a:buNone/>
            </a:pPr>
            <a:r>
              <a:rPr lang="fr" b="1">
                <a:solidFill>
                  <a:schemeClr val="dk1"/>
                </a:solidFill>
                <a:latin typeface="Roboto"/>
                <a:ea typeface="Roboto"/>
                <a:cs typeface="Roboto"/>
                <a:sym typeface="Roboto"/>
              </a:rPr>
              <a:t>Channels</a:t>
            </a:r>
            <a:endParaRPr>
              <a:solidFill>
                <a:schemeClr val="dk1"/>
              </a:solidFill>
              <a:latin typeface="Roboto"/>
              <a:ea typeface="Roboto"/>
              <a:cs typeface="Roboto"/>
              <a:sym typeface="Roboto"/>
            </a:endParaRPr>
          </a:p>
        </p:txBody>
      </p:sp>
      <p:sp>
        <p:nvSpPr>
          <p:cNvPr id="151" name="Google Shape;151;p36"/>
          <p:cNvSpPr/>
          <p:nvPr/>
        </p:nvSpPr>
        <p:spPr>
          <a:xfrm>
            <a:off x="6266275" y="2876304"/>
            <a:ext cx="2787300" cy="2628600"/>
          </a:xfrm>
          <a:prstGeom prst="roundRect">
            <a:avLst>
              <a:gd name="adj" fmla="val 3051"/>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700"/>
              </a:spcAft>
              <a:buNone/>
            </a:pPr>
            <a:r>
              <a:rPr lang="fr" b="1">
                <a:solidFill>
                  <a:schemeClr val="dk1"/>
                </a:solidFill>
                <a:latin typeface="Roboto"/>
                <a:ea typeface="Roboto"/>
                <a:cs typeface="Roboto"/>
                <a:sym typeface="Roboto"/>
              </a:rPr>
              <a:t>Revenue</a:t>
            </a:r>
            <a:endParaRPr b="1">
              <a:solidFill>
                <a:schemeClr val="dk1"/>
              </a:solidFill>
              <a:latin typeface="Roboto"/>
              <a:ea typeface="Roboto"/>
              <a:cs typeface="Roboto"/>
              <a:sym typeface="Roboto"/>
            </a:endParaRPr>
          </a:p>
        </p:txBody>
      </p:sp>
      <p:sp>
        <p:nvSpPr>
          <p:cNvPr id="152" name="Google Shape;152;p36"/>
          <p:cNvSpPr txBox="1"/>
          <p:nvPr/>
        </p:nvSpPr>
        <p:spPr>
          <a:xfrm>
            <a:off x="120825" y="5504900"/>
            <a:ext cx="5306100" cy="2100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fr" sz="800">
                <a:solidFill>
                  <a:srgbClr val="666666"/>
                </a:solidFill>
                <a:latin typeface="Source Sans Pro"/>
                <a:ea typeface="Source Sans Pro"/>
                <a:cs typeface="Source Sans Pro"/>
                <a:sym typeface="Source Sans Pro"/>
              </a:rPr>
              <a:t>Created by Franck Debane. Get more innovation tools at www.forward-partners.com</a:t>
            </a:r>
            <a:endParaRPr>
              <a:solidFill>
                <a:srgbClr val="666666"/>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FORWARD PARTNERS">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625</Words>
  <Application>Microsoft Macintosh PowerPoint</Application>
  <PresentationFormat>On-screen Show (16:10)</PresentationFormat>
  <Paragraphs>48</Paragraphs>
  <Slides>5</Slides>
  <Notes>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Calibri</vt:lpstr>
      <vt:lpstr>Roboto</vt:lpstr>
      <vt:lpstr>Source Sans Pro</vt:lpstr>
      <vt:lpstr>Arial</vt:lpstr>
      <vt:lpstr>Trebuchet MS</vt:lpstr>
      <vt:lpstr>Simple Light</vt:lpstr>
      <vt:lpstr>Simple Light</vt:lpstr>
      <vt:lpstr>FORWARD PARTNERS</vt:lpstr>
      <vt:lpstr>How to use the Lean Innovation Canvas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Franck Debane</cp:lastModifiedBy>
  <cp:revision>1</cp:revision>
  <dcterms:modified xsi:type="dcterms:W3CDTF">2026-01-09T19:47:09Z</dcterms:modified>
</cp:coreProperties>
</file>